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14" r:id="rId4"/>
    <p:sldId id="315" r:id="rId5"/>
    <p:sldId id="316" r:id="rId6"/>
    <p:sldId id="317" r:id="rId7"/>
    <p:sldId id="318" r:id="rId8"/>
    <p:sldId id="257" r:id="rId9"/>
    <p:sldId id="262" r:id="rId10"/>
    <p:sldId id="263" r:id="rId11"/>
    <p:sldId id="264" r:id="rId12"/>
    <p:sldId id="265" r:id="rId13"/>
    <p:sldId id="261" r:id="rId14"/>
    <p:sldId id="295" r:id="rId15"/>
    <p:sldId id="296" r:id="rId16"/>
    <p:sldId id="297" r:id="rId17"/>
    <p:sldId id="266" r:id="rId18"/>
    <p:sldId id="281" r:id="rId19"/>
    <p:sldId id="282" r:id="rId20"/>
    <p:sldId id="283" r:id="rId21"/>
    <p:sldId id="284" r:id="rId22"/>
    <p:sldId id="285" r:id="rId23"/>
    <p:sldId id="286" r:id="rId24"/>
    <p:sldId id="267" r:id="rId25"/>
    <p:sldId id="287" r:id="rId26"/>
    <p:sldId id="319" r:id="rId27"/>
    <p:sldId id="320" r:id="rId28"/>
    <p:sldId id="291" r:id="rId29"/>
    <p:sldId id="321" r:id="rId30"/>
    <p:sldId id="322" r:id="rId31"/>
    <p:sldId id="323" r:id="rId32"/>
    <p:sldId id="324" r:id="rId33"/>
    <p:sldId id="290" r:id="rId34"/>
    <p:sldId id="326" r:id="rId35"/>
    <p:sldId id="292" r:id="rId36"/>
    <p:sldId id="293" r:id="rId37"/>
    <p:sldId id="327" r:id="rId38"/>
    <p:sldId id="298" r:id="rId39"/>
    <p:sldId id="269" r:id="rId40"/>
    <p:sldId id="294" r:id="rId41"/>
    <p:sldId id="299" r:id="rId42"/>
    <p:sldId id="300" r:id="rId43"/>
    <p:sldId id="302" r:id="rId44"/>
    <p:sldId id="301" r:id="rId45"/>
    <p:sldId id="268" r:id="rId46"/>
    <p:sldId id="303" r:id="rId47"/>
    <p:sldId id="310" r:id="rId48"/>
    <p:sldId id="270" r:id="rId49"/>
    <p:sldId id="311" r:id="rId50"/>
    <p:sldId id="304" r:id="rId51"/>
    <p:sldId id="271" r:id="rId52"/>
    <p:sldId id="305" r:id="rId53"/>
    <p:sldId id="308" r:id="rId54"/>
    <p:sldId id="312" r:id="rId55"/>
    <p:sldId id="333" r:id="rId56"/>
    <p:sldId id="309" r:id="rId57"/>
    <p:sldId id="313" r:id="rId58"/>
    <p:sldId id="273" r:id="rId59"/>
    <p:sldId id="331" r:id="rId60"/>
    <p:sldId id="332" r:id="rId61"/>
    <p:sldId id="329" r:id="rId62"/>
    <p:sldId id="330" r:id="rId63"/>
    <p:sldId id="328" r:id="rId64"/>
    <p:sldId id="279" r:id="rId65"/>
    <p:sldId id="28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6.wmf"/><Relationship Id="rId4"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1.wmf"/><Relationship Id="rId1" Type="http://schemas.openxmlformats.org/officeDocument/2006/relationships/image" Target="../media/image5.wmf"/><Relationship Id="rId6" Type="http://schemas.openxmlformats.org/officeDocument/2006/relationships/image" Target="../media/image22.wmf"/><Relationship Id="rId5" Type="http://schemas.openxmlformats.org/officeDocument/2006/relationships/image" Target="../media/image18.wmf"/><Relationship Id="rId4" Type="http://schemas.openxmlformats.org/officeDocument/2006/relationships/image" Target="../media/image1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5.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17.wmf"/><Relationship Id="rId7" Type="http://schemas.openxmlformats.org/officeDocument/2006/relationships/image" Target="../media/image25.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24.wmf"/><Relationship Id="rId5"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image" Target="../media/image2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9.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28.wmf"/><Relationship Id="rId5" Type="http://schemas.openxmlformats.org/officeDocument/2006/relationships/image" Target="../media/image18.wmf"/><Relationship Id="rId4" Type="http://schemas.openxmlformats.org/officeDocument/2006/relationships/image" Target="../media/image15.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17.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18.wmf"/><Relationship Id="rId10" Type="http://schemas.openxmlformats.org/officeDocument/2006/relationships/image" Target="../media/image28.wmf"/><Relationship Id="rId4" Type="http://schemas.openxmlformats.org/officeDocument/2006/relationships/image" Target="../media/image15.wmf"/><Relationship Id="rId9" Type="http://schemas.openxmlformats.org/officeDocument/2006/relationships/image" Target="../media/image2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18.wmf"/><Relationship Id="rId5" Type="http://schemas.openxmlformats.org/officeDocument/2006/relationships/image" Target="../media/image31.wmf"/><Relationship Id="rId4" Type="http://schemas.openxmlformats.org/officeDocument/2006/relationships/image" Target="../media/image3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18.wmf"/><Relationship Id="rId5" Type="http://schemas.openxmlformats.org/officeDocument/2006/relationships/image" Target="../media/image31.wmf"/><Relationship Id="rId4" Type="http://schemas.openxmlformats.org/officeDocument/2006/relationships/image" Target="../media/image30.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17.wmf"/><Relationship Id="rId7" Type="http://schemas.openxmlformats.org/officeDocument/2006/relationships/image" Target="../media/image25.wmf"/><Relationship Id="rId2" Type="http://schemas.openxmlformats.org/officeDocument/2006/relationships/image" Target="../media/image13.wmf"/><Relationship Id="rId1" Type="http://schemas.openxmlformats.org/officeDocument/2006/relationships/image" Target="../media/image5.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18.wmf"/><Relationship Id="rId10" Type="http://schemas.openxmlformats.org/officeDocument/2006/relationships/image" Target="../media/image28.wmf"/><Relationship Id="rId4" Type="http://schemas.openxmlformats.org/officeDocument/2006/relationships/image" Target="../media/image15.wmf"/><Relationship Id="rId9" Type="http://schemas.openxmlformats.org/officeDocument/2006/relationships/image" Target="../media/image27.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18.wmf"/><Relationship Id="rId5" Type="http://schemas.openxmlformats.org/officeDocument/2006/relationships/image" Target="../media/image32.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6.wmf"/><Relationship Id="rId4"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6.wmf"/><Relationship Id="rId4"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6.wmf"/><Relationship Id="rId4"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6.wmf"/><Relationship Id="rId4"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5.wmf"/><Relationship Id="rId5" Type="http://schemas.openxmlformats.org/officeDocument/2006/relationships/image" Target="../media/image16.wmf"/><Relationship Id="rId4"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10/8/2015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10/8/2015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10/8/2015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hyperlink" Target="Adding%20Vectors.wmv" TargetMode="External"/><Relationship Id="rId2" Type="http://schemas.openxmlformats.org/officeDocument/2006/relationships/slideLayout" Target="../slideLayouts/slideLayout2.xml"/><Relationship Id="rId1" Type="http://schemas.openxmlformats.org/officeDocument/2006/relationships/video" Target="file:///F:\AAASync\AP%20Physics%201\Lesson%20Plans\Giancoli%20Lessons\Giancoli%20Chapter%203\Giancoli%20Lesson%203-1%20to%203-3\Adding%20Vectors.wmv"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3.bin"/><Relationship Id="rId11" Type="http://schemas.openxmlformats.org/officeDocument/2006/relationships/oleObject" Target="../embeddings/oleObject68.bin"/><Relationship Id="rId5" Type="http://schemas.openxmlformats.org/officeDocument/2006/relationships/oleObject" Target="../embeddings/oleObject62.bin"/><Relationship Id="rId10" Type="http://schemas.openxmlformats.org/officeDocument/2006/relationships/oleObject" Target="../embeddings/oleObject67.bin"/><Relationship Id="rId4" Type="http://schemas.openxmlformats.org/officeDocument/2006/relationships/oleObject" Target="../embeddings/oleObject61.bin"/><Relationship Id="rId9" Type="http://schemas.openxmlformats.org/officeDocument/2006/relationships/oleObject" Target="../embeddings/oleObject66.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2.bin"/><Relationship Id="rId11" Type="http://schemas.openxmlformats.org/officeDocument/2006/relationships/oleObject" Target="../embeddings/oleObject77.bin"/><Relationship Id="rId5" Type="http://schemas.openxmlformats.org/officeDocument/2006/relationships/oleObject" Target="../embeddings/oleObject71.bin"/><Relationship Id="rId10" Type="http://schemas.openxmlformats.org/officeDocument/2006/relationships/oleObject" Target="../embeddings/oleObject76.bin"/><Relationship Id="rId4" Type="http://schemas.openxmlformats.org/officeDocument/2006/relationships/oleObject" Target="../embeddings/oleObject70.bin"/><Relationship Id="rId9" Type="http://schemas.openxmlformats.org/officeDocument/2006/relationships/oleObject" Target="../embeddings/oleObject7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81.bin"/><Relationship Id="rId11" Type="http://schemas.openxmlformats.org/officeDocument/2006/relationships/oleObject" Target="../embeddings/oleObject86.bin"/><Relationship Id="rId5" Type="http://schemas.openxmlformats.org/officeDocument/2006/relationships/oleObject" Target="../embeddings/oleObject80.bin"/><Relationship Id="rId10" Type="http://schemas.openxmlformats.org/officeDocument/2006/relationships/oleObject" Target="../embeddings/oleObject85.bin"/><Relationship Id="rId4" Type="http://schemas.openxmlformats.org/officeDocument/2006/relationships/oleObject" Target="../embeddings/oleObject79.bin"/><Relationship Id="rId9" Type="http://schemas.openxmlformats.org/officeDocument/2006/relationships/oleObject" Target="../embeddings/oleObject8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90.bin"/><Relationship Id="rId11" Type="http://schemas.openxmlformats.org/officeDocument/2006/relationships/oleObject" Target="../embeddings/oleObject95.bin"/><Relationship Id="rId5" Type="http://schemas.openxmlformats.org/officeDocument/2006/relationships/oleObject" Target="../embeddings/oleObject89.bin"/><Relationship Id="rId10" Type="http://schemas.openxmlformats.org/officeDocument/2006/relationships/oleObject" Target="../embeddings/oleObject94.bin"/><Relationship Id="rId4" Type="http://schemas.openxmlformats.org/officeDocument/2006/relationships/oleObject" Target="../embeddings/oleObject88.bin"/><Relationship Id="rId9" Type="http://schemas.openxmlformats.org/officeDocument/2006/relationships/oleObject" Target="../embeddings/oleObject9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99.bin"/><Relationship Id="rId11" Type="http://schemas.openxmlformats.org/officeDocument/2006/relationships/oleObject" Target="../embeddings/oleObject104.bin"/><Relationship Id="rId5" Type="http://schemas.openxmlformats.org/officeDocument/2006/relationships/oleObject" Target="../embeddings/oleObject98.bin"/><Relationship Id="rId10" Type="http://schemas.openxmlformats.org/officeDocument/2006/relationships/oleObject" Target="../embeddings/oleObject103.bin"/><Relationship Id="rId4" Type="http://schemas.openxmlformats.org/officeDocument/2006/relationships/oleObject" Target="../embeddings/oleObject97.bin"/><Relationship Id="rId9" Type="http://schemas.openxmlformats.org/officeDocument/2006/relationships/oleObject" Target="../embeddings/oleObject102.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oleObject" Target="../embeddings/oleObject105.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08.bin"/><Relationship Id="rId11" Type="http://schemas.openxmlformats.org/officeDocument/2006/relationships/oleObject" Target="../embeddings/oleObject113.bin"/><Relationship Id="rId5" Type="http://schemas.openxmlformats.org/officeDocument/2006/relationships/oleObject" Target="../embeddings/oleObject107.bin"/><Relationship Id="rId10" Type="http://schemas.openxmlformats.org/officeDocument/2006/relationships/oleObject" Target="../embeddings/oleObject112.bin"/><Relationship Id="rId4" Type="http://schemas.openxmlformats.org/officeDocument/2006/relationships/oleObject" Target="../embeddings/oleObject106.bin"/><Relationship Id="rId9" Type="http://schemas.openxmlformats.org/officeDocument/2006/relationships/oleObject" Target="../embeddings/oleObject1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oleObject" Target="../embeddings/oleObject114.bin"/><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17.bin"/><Relationship Id="rId11" Type="http://schemas.openxmlformats.org/officeDocument/2006/relationships/oleObject" Target="../embeddings/oleObject122.bin"/><Relationship Id="rId5" Type="http://schemas.openxmlformats.org/officeDocument/2006/relationships/oleObject" Target="../embeddings/oleObject116.bin"/><Relationship Id="rId10" Type="http://schemas.openxmlformats.org/officeDocument/2006/relationships/oleObject" Target="../embeddings/oleObject121.bin"/><Relationship Id="rId4" Type="http://schemas.openxmlformats.org/officeDocument/2006/relationships/oleObject" Target="../embeddings/oleObject115.bin"/><Relationship Id="rId9" Type="http://schemas.openxmlformats.org/officeDocument/2006/relationships/oleObject" Target="../embeddings/oleObject120.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oleObject" Target="../embeddings/oleObject123.bin"/><Relationship Id="rId7"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26.bin"/><Relationship Id="rId11" Type="http://schemas.openxmlformats.org/officeDocument/2006/relationships/oleObject" Target="../embeddings/oleObject131.bin"/><Relationship Id="rId5" Type="http://schemas.openxmlformats.org/officeDocument/2006/relationships/oleObject" Target="../embeddings/oleObject125.bin"/><Relationship Id="rId10" Type="http://schemas.openxmlformats.org/officeDocument/2006/relationships/oleObject" Target="../embeddings/oleObject130.bin"/><Relationship Id="rId4" Type="http://schemas.openxmlformats.org/officeDocument/2006/relationships/oleObject" Target="../embeddings/oleObject124.bin"/><Relationship Id="rId9" Type="http://schemas.openxmlformats.org/officeDocument/2006/relationships/oleObject" Target="../embeddings/oleObject12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oleObject" Target="../embeddings/oleObject132.bin"/><Relationship Id="rId7"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135.bin"/><Relationship Id="rId11" Type="http://schemas.openxmlformats.org/officeDocument/2006/relationships/oleObject" Target="../embeddings/oleObject140.bin"/><Relationship Id="rId5" Type="http://schemas.openxmlformats.org/officeDocument/2006/relationships/oleObject" Target="../embeddings/oleObject134.bin"/><Relationship Id="rId10" Type="http://schemas.openxmlformats.org/officeDocument/2006/relationships/oleObject" Target="../embeddings/oleObject139.bin"/><Relationship Id="rId4" Type="http://schemas.openxmlformats.org/officeDocument/2006/relationships/oleObject" Target="../embeddings/oleObject133.bin"/><Relationship Id="rId9" Type="http://schemas.openxmlformats.org/officeDocument/2006/relationships/oleObject" Target="../embeddings/oleObject13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46.bin"/><Relationship Id="rId3" Type="http://schemas.openxmlformats.org/officeDocument/2006/relationships/oleObject" Target="../embeddings/oleObject141.bin"/><Relationship Id="rId7"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44.bin"/><Relationship Id="rId11" Type="http://schemas.openxmlformats.org/officeDocument/2006/relationships/oleObject" Target="../embeddings/oleObject149.bin"/><Relationship Id="rId5" Type="http://schemas.openxmlformats.org/officeDocument/2006/relationships/oleObject" Target="../embeddings/oleObject143.bin"/><Relationship Id="rId10" Type="http://schemas.openxmlformats.org/officeDocument/2006/relationships/oleObject" Target="../embeddings/oleObject148.bin"/><Relationship Id="rId4" Type="http://schemas.openxmlformats.org/officeDocument/2006/relationships/oleObject" Target="../embeddings/oleObject142.bin"/><Relationship Id="rId9" Type="http://schemas.openxmlformats.org/officeDocument/2006/relationships/oleObject" Target="../embeddings/oleObject147.bin"/></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5.bin"/><Relationship Id="rId3" Type="http://schemas.openxmlformats.org/officeDocument/2006/relationships/oleObject" Target="../embeddings/oleObject150.bin"/><Relationship Id="rId7" Type="http://schemas.openxmlformats.org/officeDocument/2006/relationships/oleObject" Target="../embeddings/oleObject154.bin"/><Relationship Id="rId12"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53.bin"/><Relationship Id="rId11" Type="http://schemas.openxmlformats.org/officeDocument/2006/relationships/oleObject" Target="../embeddings/oleObject158.bin"/><Relationship Id="rId5" Type="http://schemas.openxmlformats.org/officeDocument/2006/relationships/oleObject" Target="../embeddings/oleObject152.bin"/><Relationship Id="rId10" Type="http://schemas.openxmlformats.org/officeDocument/2006/relationships/oleObject" Target="../embeddings/oleObject157.bin"/><Relationship Id="rId4" Type="http://schemas.openxmlformats.org/officeDocument/2006/relationships/oleObject" Target="../embeddings/oleObject151.bin"/><Relationship Id="rId9" Type="http://schemas.openxmlformats.org/officeDocument/2006/relationships/oleObject" Target="../embeddings/oleObject15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0.bin"/><Relationship Id="rId7"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63.bin"/><Relationship Id="rId5" Type="http://schemas.openxmlformats.org/officeDocument/2006/relationships/oleObject" Target="../embeddings/oleObject162.bin"/><Relationship Id="rId4" Type="http://schemas.openxmlformats.org/officeDocument/2006/relationships/oleObject" Target="../embeddings/oleObject161.bin"/></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5.bin"/><Relationship Id="rId7"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68.bin"/><Relationship Id="rId5" Type="http://schemas.openxmlformats.org/officeDocument/2006/relationships/oleObject" Target="../embeddings/oleObject167.bin"/><Relationship Id="rId4" Type="http://schemas.openxmlformats.org/officeDocument/2006/relationships/oleObject" Target="../embeddings/oleObject166.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0.bin"/><Relationship Id="rId7" Type="http://schemas.openxmlformats.org/officeDocument/2006/relationships/oleObject" Target="../embeddings/oleObject17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73.bin"/><Relationship Id="rId5" Type="http://schemas.openxmlformats.org/officeDocument/2006/relationships/oleObject" Target="../embeddings/oleObject172.bin"/><Relationship Id="rId4" Type="http://schemas.openxmlformats.org/officeDocument/2006/relationships/oleObject" Target="../embeddings/oleObject17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5.bin"/><Relationship Id="rId7"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78.bin"/><Relationship Id="rId5" Type="http://schemas.openxmlformats.org/officeDocument/2006/relationships/oleObject" Target="../embeddings/oleObject177.bin"/><Relationship Id="rId4" Type="http://schemas.openxmlformats.org/officeDocument/2006/relationships/oleObject" Target="../embeddings/oleObject176.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80.bin"/><Relationship Id="rId7" Type="http://schemas.openxmlformats.org/officeDocument/2006/relationships/oleObject" Target="../embeddings/oleObject184.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83.bin"/><Relationship Id="rId5" Type="http://schemas.openxmlformats.org/officeDocument/2006/relationships/oleObject" Target="../embeddings/oleObject182.bin"/><Relationship Id="rId4" Type="http://schemas.openxmlformats.org/officeDocument/2006/relationships/oleObject" Target="../embeddings/oleObject181.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5.bin"/><Relationship Id="rId7" Type="http://schemas.openxmlformats.org/officeDocument/2006/relationships/oleObject" Target="../embeddings/oleObject189.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88.bin"/><Relationship Id="rId5" Type="http://schemas.openxmlformats.org/officeDocument/2006/relationships/oleObject" Target="../embeddings/oleObject187.bin"/><Relationship Id="rId4" Type="http://schemas.openxmlformats.org/officeDocument/2006/relationships/oleObject" Target="../embeddings/oleObject18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0.bin"/><Relationship Id="rId7" Type="http://schemas.openxmlformats.org/officeDocument/2006/relationships/oleObject" Target="../embeddings/oleObject19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93.bin"/><Relationship Id="rId5" Type="http://schemas.openxmlformats.org/officeDocument/2006/relationships/oleObject" Target="../embeddings/oleObject192.bin"/><Relationship Id="rId4" Type="http://schemas.openxmlformats.org/officeDocument/2006/relationships/oleObject" Target="../embeddings/oleObject191.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00.bin"/><Relationship Id="rId13" Type="http://schemas.openxmlformats.org/officeDocument/2006/relationships/oleObject" Target="../embeddings/oleObject205.bin"/><Relationship Id="rId3" Type="http://schemas.openxmlformats.org/officeDocument/2006/relationships/oleObject" Target="../embeddings/oleObject195.bin"/><Relationship Id="rId7" Type="http://schemas.openxmlformats.org/officeDocument/2006/relationships/oleObject" Target="../embeddings/oleObject199.bin"/><Relationship Id="rId12" Type="http://schemas.openxmlformats.org/officeDocument/2006/relationships/oleObject" Target="../embeddings/oleObject204.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98.bin"/><Relationship Id="rId11" Type="http://schemas.openxmlformats.org/officeDocument/2006/relationships/oleObject" Target="../embeddings/oleObject203.bin"/><Relationship Id="rId5" Type="http://schemas.openxmlformats.org/officeDocument/2006/relationships/oleObject" Target="../embeddings/oleObject197.bin"/><Relationship Id="rId10" Type="http://schemas.openxmlformats.org/officeDocument/2006/relationships/oleObject" Target="../embeddings/oleObject202.bin"/><Relationship Id="rId4" Type="http://schemas.openxmlformats.org/officeDocument/2006/relationships/oleObject" Target="../embeddings/oleObject196.bin"/><Relationship Id="rId9" Type="http://schemas.openxmlformats.org/officeDocument/2006/relationships/oleObject" Target="../embeddings/oleObject201.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11.bin"/><Relationship Id="rId3" Type="http://schemas.openxmlformats.org/officeDocument/2006/relationships/oleObject" Target="../embeddings/oleObject206.bin"/><Relationship Id="rId7"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209.bin"/><Relationship Id="rId5" Type="http://schemas.openxmlformats.org/officeDocument/2006/relationships/oleObject" Target="../embeddings/oleObject208.bin"/><Relationship Id="rId10" Type="http://schemas.openxmlformats.org/officeDocument/2006/relationships/oleObject" Target="../embeddings/oleObject213.bin"/><Relationship Id="rId4" Type="http://schemas.openxmlformats.org/officeDocument/2006/relationships/oleObject" Target="../embeddings/oleObject207.bin"/><Relationship Id="rId9" Type="http://schemas.openxmlformats.org/officeDocument/2006/relationships/oleObject" Target="../embeddings/oleObject212.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19.bin"/><Relationship Id="rId13" Type="http://schemas.openxmlformats.org/officeDocument/2006/relationships/oleObject" Target="../embeddings/oleObject224.bin"/><Relationship Id="rId3" Type="http://schemas.openxmlformats.org/officeDocument/2006/relationships/oleObject" Target="../embeddings/oleObject214.bin"/><Relationship Id="rId7" Type="http://schemas.openxmlformats.org/officeDocument/2006/relationships/oleObject" Target="../embeddings/oleObject218.bin"/><Relationship Id="rId12" Type="http://schemas.openxmlformats.org/officeDocument/2006/relationships/oleObject" Target="../embeddings/oleObject223.bin"/><Relationship Id="rId17" Type="http://schemas.openxmlformats.org/officeDocument/2006/relationships/oleObject" Target="../embeddings/oleObject228.bin"/><Relationship Id="rId2" Type="http://schemas.openxmlformats.org/officeDocument/2006/relationships/slideLayout" Target="../slideLayouts/slideLayout2.xml"/><Relationship Id="rId16" Type="http://schemas.openxmlformats.org/officeDocument/2006/relationships/oleObject" Target="../embeddings/oleObject227.bin"/><Relationship Id="rId1" Type="http://schemas.openxmlformats.org/officeDocument/2006/relationships/vmlDrawing" Target="../drawings/vmlDrawing35.vml"/><Relationship Id="rId6" Type="http://schemas.openxmlformats.org/officeDocument/2006/relationships/oleObject" Target="../embeddings/oleObject217.bin"/><Relationship Id="rId11" Type="http://schemas.openxmlformats.org/officeDocument/2006/relationships/oleObject" Target="../embeddings/oleObject222.bin"/><Relationship Id="rId5" Type="http://schemas.openxmlformats.org/officeDocument/2006/relationships/oleObject" Target="../embeddings/oleObject216.bin"/><Relationship Id="rId15" Type="http://schemas.openxmlformats.org/officeDocument/2006/relationships/oleObject" Target="../embeddings/oleObject226.bin"/><Relationship Id="rId10" Type="http://schemas.openxmlformats.org/officeDocument/2006/relationships/oleObject" Target="../embeddings/oleObject221.bin"/><Relationship Id="rId4" Type="http://schemas.openxmlformats.org/officeDocument/2006/relationships/oleObject" Target="../embeddings/oleObject215.bin"/><Relationship Id="rId9" Type="http://schemas.openxmlformats.org/officeDocument/2006/relationships/oleObject" Target="../embeddings/oleObject220.bin"/><Relationship Id="rId14" Type="http://schemas.openxmlformats.org/officeDocument/2006/relationships/oleObject" Target="../embeddings/oleObject225.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29.bin"/><Relationship Id="rId7" Type="http://schemas.openxmlformats.org/officeDocument/2006/relationships/oleObject" Target="../embeddings/oleObject233.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232.bin"/><Relationship Id="rId5" Type="http://schemas.openxmlformats.org/officeDocument/2006/relationships/oleObject" Target="../embeddings/oleObject231.bin"/><Relationship Id="rId4" Type="http://schemas.openxmlformats.org/officeDocument/2006/relationships/oleObject" Target="../embeddings/oleObject230.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34.bin"/><Relationship Id="rId7" Type="http://schemas.openxmlformats.org/officeDocument/2006/relationships/oleObject" Target="../embeddings/oleObject238.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237.bin"/><Relationship Id="rId5" Type="http://schemas.openxmlformats.org/officeDocument/2006/relationships/oleObject" Target="../embeddings/oleObject236.bin"/><Relationship Id="rId4" Type="http://schemas.openxmlformats.org/officeDocument/2006/relationships/oleObject" Target="../embeddings/oleObject235.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44.bin"/><Relationship Id="rId13" Type="http://schemas.openxmlformats.org/officeDocument/2006/relationships/oleObject" Target="../embeddings/oleObject249.bin"/><Relationship Id="rId3" Type="http://schemas.openxmlformats.org/officeDocument/2006/relationships/oleObject" Target="../embeddings/oleObject239.bin"/><Relationship Id="rId7" Type="http://schemas.openxmlformats.org/officeDocument/2006/relationships/oleObject" Target="../embeddings/oleObject243.bin"/><Relationship Id="rId12" Type="http://schemas.openxmlformats.org/officeDocument/2006/relationships/oleObject" Target="../embeddings/oleObject248.bin"/><Relationship Id="rId2" Type="http://schemas.openxmlformats.org/officeDocument/2006/relationships/slideLayout" Target="../slideLayouts/slideLayout2.xml"/><Relationship Id="rId16" Type="http://schemas.openxmlformats.org/officeDocument/2006/relationships/oleObject" Target="../embeddings/oleObject252.bin"/><Relationship Id="rId1" Type="http://schemas.openxmlformats.org/officeDocument/2006/relationships/vmlDrawing" Target="../drawings/vmlDrawing38.vml"/><Relationship Id="rId6" Type="http://schemas.openxmlformats.org/officeDocument/2006/relationships/oleObject" Target="../embeddings/oleObject242.bin"/><Relationship Id="rId11" Type="http://schemas.openxmlformats.org/officeDocument/2006/relationships/oleObject" Target="../embeddings/oleObject247.bin"/><Relationship Id="rId5" Type="http://schemas.openxmlformats.org/officeDocument/2006/relationships/oleObject" Target="../embeddings/oleObject241.bin"/><Relationship Id="rId15" Type="http://schemas.openxmlformats.org/officeDocument/2006/relationships/oleObject" Target="../embeddings/oleObject251.bin"/><Relationship Id="rId10" Type="http://schemas.openxmlformats.org/officeDocument/2006/relationships/oleObject" Target="../embeddings/oleObject246.bin"/><Relationship Id="rId4" Type="http://schemas.openxmlformats.org/officeDocument/2006/relationships/oleObject" Target="../embeddings/oleObject240.bin"/><Relationship Id="rId9" Type="http://schemas.openxmlformats.org/officeDocument/2006/relationships/oleObject" Target="../embeddings/oleObject245.bin"/><Relationship Id="rId14" Type="http://schemas.openxmlformats.org/officeDocument/2006/relationships/oleObject" Target="../embeddings/oleObject250.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53.bin"/><Relationship Id="rId7" Type="http://schemas.openxmlformats.org/officeDocument/2006/relationships/oleObject" Target="../embeddings/oleObject257.bin"/><Relationship Id="rId2" Type="http://schemas.openxmlformats.org/officeDocument/2006/relationships/slideLayout" Target="../slideLayouts/slideLayout3.xml"/><Relationship Id="rId1" Type="http://schemas.openxmlformats.org/officeDocument/2006/relationships/vmlDrawing" Target="../drawings/vmlDrawing39.vml"/><Relationship Id="rId6" Type="http://schemas.openxmlformats.org/officeDocument/2006/relationships/oleObject" Target="../embeddings/oleObject256.bin"/><Relationship Id="rId5" Type="http://schemas.openxmlformats.org/officeDocument/2006/relationships/oleObject" Target="../embeddings/oleObject255.bin"/><Relationship Id="rId4" Type="http://schemas.openxmlformats.org/officeDocument/2006/relationships/oleObject" Target="../embeddings/oleObject254.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63.bin"/><Relationship Id="rId3" Type="http://schemas.openxmlformats.org/officeDocument/2006/relationships/oleObject" Target="../embeddings/oleObject258.bin"/><Relationship Id="rId7" Type="http://schemas.openxmlformats.org/officeDocument/2006/relationships/oleObject" Target="../embeddings/oleObject262.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261.bin"/><Relationship Id="rId5" Type="http://schemas.openxmlformats.org/officeDocument/2006/relationships/oleObject" Target="../embeddings/oleObject260.bin"/><Relationship Id="rId4" Type="http://schemas.openxmlformats.org/officeDocument/2006/relationships/oleObject" Target="../embeddings/oleObject259.bin"/><Relationship Id="rId9" Type="http://schemas.openxmlformats.org/officeDocument/2006/relationships/oleObject" Target="../embeddings/oleObject26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65.bin"/><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Scalars%20and%20vectors.wmv" TargetMode="External"/><Relationship Id="rId2" Type="http://schemas.openxmlformats.org/officeDocument/2006/relationships/slideLayout" Target="../slideLayouts/slideLayout2.xml"/><Relationship Id="rId1" Type="http://schemas.openxmlformats.org/officeDocument/2006/relationships/video" Target="file:///F:\AAASync\AP%20Physics%201\Lesson%20Plans\Giancoli%20Lessons\Giancoli%20Chapter%203\Giancoli%20Lesson%203-1%20to%203-3\Scalars%20and%20vectors.wmv"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3200" dirty="0" smtClean="0">
                <a:latin typeface="Pristina" pitchFamily="66" charset="0"/>
              </a:rPr>
              <a:t>AP  Physics</a:t>
            </a:r>
            <a:endParaRPr lang="en-US" sz="32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a:t>
            </a:r>
            <a:endParaRPr lang="en-US" dirty="0"/>
          </a:p>
        </p:txBody>
      </p:sp>
      <p:sp>
        <p:nvSpPr>
          <p:cNvPr id="3" name="Content Placeholder 2"/>
          <p:cNvSpPr>
            <a:spLocks noGrp="1"/>
          </p:cNvSpPr>
          <p:nvPr>
            <p:ph idx="1"/>
          </p:nvPr>
        </p:nvSpPr>
        <p:spPr/>
        <p:txBody>
          <a:bodyPr/>
          <a:lstStyle/>
          <a:p>
            <a:r>
              <a:rPr lang="en-US" dirty="0" smtClean="0"/>
              <a:t>Cannot be fully specified without </a:t>
            </a:r>
            <a:r>
              <a:rPr lang="en-US" b="1" i="1" dirty="0" smtClean="0"/>
              <a:t>both</a:t>
            </a:r>
            <a:r>
              <a:rPr lang="en-US" dirty="0" smtClean="0"/>
              <a:t> a number (magnitude) </a:t>
            </a:r>
            <a:r>
              <a:rPr lang="en-US" b="1" i="1" dirty="0" smtClean="0"/>
              <a:t>and</a:t>
            </a:r>
            <a:r>
              <a:rPr lang="en-US" dirty="0" smtClean="0"/>
              <a:t> direction</a:t>
            </a:r>
          </a:p>
          <a:p>
            <a:r>
              <a:rPr lang="en-US" dirty="0" smtClean="0"/>
              <a:t>Represented by an arrow from left to right over the variable</a:t>
            </a:r>
          </a:p>
          <a:p>
            <a:r>
              <a:rPr lang="en-US" dirty="0" smtClean="0"/>
              <a:t>Two vectors are equal only if </a:t>
            </a:r>
            <a:r>
              <a:rPr lang="en-US" b="1" i="1" dirty="0" smtClean="0"/>
              <a:t>both</a:t>
            </a:r>
            <a:r>
              <a:rPr lang="en-US" dirty="0" smtClean="0"/>
              <a:t> their magnitude </a:t>
            </a:r>
            <a:r>
              <a:rPr lang="en-US" b="1" i="1" dirty="0" smtClean="0"/>
              <a:t>and</a:t>
            </a:r>
            <a:r>
              <a:rPr lang="en-US" dirty="0" smtClean="0"/>
              <a:t> direction are the same</a:t>
            </a:r>
            <a:endParaRPr lang="en-US" dirty="0"/>
          </a:p>
        </p:txBody>
      </p:sp>
      <p:cxnSp>
        <p:nvCxnSpPr>
          <p:cNvPr id="5" name="Straight Arrow Connector 4"/>
          <p:cNvCxnSpPr/>
          <p:nvPr/>
        </p:nvCxnSpPr>
        <p:spPr>
          <a:xfrm flipV="1">
            <a:off x="838200" y="5029200"/>
            <a:ext cx="15240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1219200" y="4876800"/>
          <a:ext cx="426720" cy="711200"/>
        </p:xfrm>
        <a:graphic>
          <a:graphicData uri="http://schemas.openxmlformats.org/presentationml/2006/ole">
            <p:oleObj spid="_x0000_s1026" name="Equation" r:id="rId3" imgW="152280" imgH="20304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Vectors and Scalars</a:t>
            </a:r>
            <a:endParaRPr lang="en-US" dirty="0"/>
          </a:p>
        </p:txBody>
      </p:sp>
      <p:pic>
        <p:nvPicPr>
          <p:cNvPr id="4" name="Content Placeholder 3" descr="Table of vectors and scalars.jpg"/>
          <p:cNvPicPr>
            <a:picLocks noGrp="1" noChangeAspect="1"/>
          </p:cNvPicPr>
          <p:nvPr>
            <p:ph idx="1"/>
          </p:nvPr>
        </p:nvPicPr>
        <p:blipFill>
          <a:blip r:embed="rId2" cstate="print"/>
          <a:stretch>
            <a:fillRect/>
          </a:stretch>
        </p:blipFill>
        <p:spPr>
          <a:xfrm>
            <a:off x="2514600" y="1854787"/>
            <a:ext cx="5029200" cy="487423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Multiplying a Vector by a Scalar</a:t>
            </a:r>
            <a:endParaRPr lang="en-US" dirty="0"/>
          </a:p>
        </p:txBody>
      </p:sp>
      <p:sp>
        <p:nvSpPr>
          <p:cNvPr id="3" name="Content Placeholder 2"/>
          <p:cNvSpPr>
            <a:spLocks noGrp="1"/>
          </p:cNvSpPr>
          <p:nvPr>
            <p:ph idx="1"/>
          </p:nvPr>
        </p:nvSpPr>
        <p:spPr/>
        <p:txBody>
          <a:bodyPr/>
          <a:lstStyle/>
          <a:p>
            <a:r>
              <a:rPr lang="en-US" dirty="0" smtClean="0"/>
              <a:t>Multiplication of a vector by a scalar only affects the magnitude and not the direction</a:t>
            </a:r>
            <a:endParaRPr lang="en-US" dirty="0"/>
          </a:p>
        </p:txBody>
      </p:sp>
      <p:graphicFrame>
        <p:nvGraphicFramePr>
          <p:cNvPr id="2050" name="Object 2"/>
          <p:cNvGraphicFramePr>
            <a:graphicFrameLocks noChangeAspect="1"/>
          </p:cNvGraphicFramePr>
          <p:nvPr/>
        </p:nvGraphicFramePr>
        <p:xfrm>
          <a:off x="4876800" y="3352800"/>
          <a:ext cx="819150" cy="755650"/>
        </p:xfrm>
        <a:graphic>
          <a:graphicData uri="http://schemas.openxmlformats.org/presentationml/2006/ole">
            <p:oleObj spid="_x0000_s2050" name="Equation" r:id="rId3" imgW="291960" imgH="215640" progId="Equation.3">
              <p:embed/>
            </p:oleObj>
          </a:graphicData>
        </a:graphic>
      </p:graphicFrame>
      <p:cxnSp>
        <p:nvCxnSpPr>
          <p:cNvPr id="4" name="Straight Arrow Connector 3"/>
          <p:cNvCxnSpPr/>
          <p:nvPr/>
        </p:nvCxnSpPr>
        <p:spPr>
          <a:xfrm flipV="1">
            <a:off x="3429000" y="5181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105400" y="41148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781800" y="3048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62400" y="3276600"/>
            <a:ext cx="5029200" cy="3276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43000" y="4038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051" name="Object 3"/>
          <p:cNvGraphicFramePr>
            <a:graphicFrameLocks noChangeAspect="1"/>
          </p:cNvGraphicFramePr>
          <p:nvPr/>
        </p:nvGraphicFramePr>
        <p:xfrm>
          <a:off x="804863" y="3603625"/>
          <a:ext cx="642937" cy="711200"/>
        </p:xfrm>
        <a:graphic>
          <a:graphicData uri="http://schemas.openxmlformats.org/presentationml/2006/ole">
            <p:oleObj spid="_x0000_s2051" name="Equation" r:id="rId4" imgW="152280" imgH="20304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hlinkClick r:id="rId3" action="ppaction://hlinkfile"/>
              </a:rPr>
              <a:t>Adding vectors</a:t>
            </a:r>
            <a:endParaRPr lang="en-US" sz="3800" dirty="0"/>
          </a:p>
        </p:txBody>
      </p:sp>
      <p:pic>
        <p:nvPicPr>
          <p:cNvPr id="5" name="Adding Vectors.wmv">
            <a:hlinkClick r:id="" action="ppaction://media"/>
          </p:cNvPr>
          <p:cNvPicPr>
            <a:picLocks noGrp="1" noRot="1" noChangeAspect="1"/>
          </p:cNvPicPr>
          <p:nvPr>
            <p:ph idx="1"/>
            <a:videoFile r:link="rId1"/>
          </p:nvPr>
        </p:nvPicPr>
        <p:blipFill>
          <a:blip r:embed="rId4" cstate="print"/>
          <a:stretch>
            <a:fillRect/>
          </a:stretch>
        </p:blipFill>
        <p:spPr>
          <a:xfrm>
            <a:off x="1066799" y="1346200"/>
            <a:ext cx="7044267" cy="5283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endParaRPr lang="en-US" dirty="0"/>
          </a:p>
        </p:txBody>
      </p:sp>
      <p:pic>
        <p:nvPicPr>
          <p:cNvPr id="4" name="Content Placeholder 3" descr="Adding Vectors 1.jpg"/>
          <p:cNvPicPr>
            <a:picLocks noGrp="1" noChangeAspect="1"/>
          </p:cNvPicPr>
          <p:nvPr>
            <p:ph idx="1"/>
          </p:nvPr>
        </p:nvPicPr>
        <p:blipFill>
          <a:blip r:embed="rId2" cstate="print"/>
          <a:stretch>
            <a:fillRect/>
          </a:stretch>
        </p:blipFill>
        <p:spPr>
          <a:xfrm>
            <a:off x="767017" y="1904999"/>
            <a:ext cx="7691183" cy="412886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Subtracting Vectors</a:t>
            </a:r>
            <a:endParaRPr lang="en-US" dirty="0"/>
          </a:p>
        </p:txBody>
      </p:sp>
      <p:pic>
        <p:nvPicPr>
          <p:cNvPr id="4" name="Content Placeholder 3" descr="Adding Vectors 1.jpg"/>
          <p:cNvPicPr>
            <a:picLocks noGrp="1" noChangeAspect="1"/>
          </p:cNvPicPr>
          <p:nvPr>
            <p:ph idx="1"/>
          </p:nvPr>
        </p:nvPicPr>
        <p:blipFill>
          <a:blip r:embed="rId2" cstate="print"/>
          <a:stretch>
            <a:fillRect/>
          </a:stretch>
        </p:blipFill>
        <p:spPr>
          <a:xfrm>
            <a:off x="767017" y="2003714"/>
            <a:ext cx="7691183" cy="393143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endParaRPr lang="en-US" dirty="0"/>
          </a:p>
        </p:txBody>
      </p:sp>
      <p:pic>
        <p:nvPicPr>
          <p:cNvPr id="4" name="Content Placeholder 3" descr="Adding Vectors 1.jpg"/>
          <p:cNvPicPr>
            <a:picLocks noGrp="1" noChangeAspect="1"/>
          </p:cNvPicPr>
          <p:nvPr>
            <p:ph idx="1"/>
          </p:nvPr>
        </p:nvPicPr>
        <p:blipFill>
          <a:blip r:embed="rId2" cstate="print"/>
          <a:stretch>
            <a:fillRect/>
          </a:stretch>
        </p:blipFill>
        <p:spPr>
          <a:xfrm>
            <a:off x="1447800" y="1293959"/>
            <a:ext cx="6172200" cy="521786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Parallelogram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3074"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3075"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3076" name="Equation" r:id="rId5" imgW="152280" imgH="203040" progId="Equation.3">
              <p:embed/>
            </p:oleObj>
          </a:graphicData>
        </a:graphic>
      </p:graphicFrame>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3077"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3078"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Parallelogram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34818"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34819"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34820"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34821"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34822"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Parallelogram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35842"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35843"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35844"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29000" y="4800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54864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35845"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35846"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733800"/>
            <a:ext cx="8229600" cy="2584704"/>
          </a:xfrm>
        </p:spPr>
        <p:txBody>
          <a:bodyPr/>
          <a:lstStyle/>
          <a:p>
            <a:pPr marL="463550" indent="-463550"/>
            <a:r>
              <a:rPr lang="en-US" dirty="0" smtClean="0"/>
              <a:t>Giancoli Lesson 3-1 to 3-3</a:t>
            </a:r>
            <a:br>
              <a:rPr lang="en-US" dirty="0" smtClean="0"/>
            </a:br>
            <a:r>
              <a:rPr lang="en-US" sz="2800" dirty="0" smtClean="0"/>
              <a:t>Vectors and scalars</a:t>
            </a:r>
            <a:br>
              <a:rPr lang="en-US" sz="2800" dirty="0" smtClean="0"/>
            </a:br>
            <a:r>
              <a:rPr lang="en-US" sz="2800" dirty="0" smtClean="0"/>
              <a:t>Addition of Vectors – Graphical Method</a:t>
            </a:r>
            <a:br>
              <a:rPr lang="en-US" sz="2800" dirty="0" smtClean="0"/>
            </a:br>
            <a:r>
              <a:rPr lang="en-US" sz="2800" dirty="0" smtClean="0"/>
              <a:t>Subtraction of Vectors and </a:t>
            </a:r>
            <a:br>
              <a:rPr lang="en-US" sz="2800" dirty="0" smtClean="0"/>
            </a:br>
            <a:r>
              <a:rPr lang="en-US" sz="2800" dirty="0" smtClean="0"/>
              <a:t> Multiplication of a Vector by a </a:t>
            </a:r>
            <a:br>
              <a:rPr lang="en-US" sz="2800" dirty="0" smtClean="0"/>
            </a:br>
            <a:r>
              <a:rPr lang="en-US" sz="2800" dirty="0" smtClean="0"/>
              <a:t> Scalar</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Parallelogram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36866"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36867"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36868"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29000" y="4800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54864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33600" y="48006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36869"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36870"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Parallelogram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37890"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37891"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37892" name="Equation" r:id="rId5" imgW="152280" imgH="203040" progId="Equation.3">
              <p:embed/>
            </p:oleObj>
          </a:graphicData>
        </a:graphic>
      </p:graphicFrame>
      <p:cxnSp>
        <p:nvCxnSpPr>
          <p:cNvPr id="13" name="Straight Arrow Connector 12"/>
          <p:cNvCxnSpPr/>
          <p:nvPr/>
        </p:nvCxnSpPr>
        <p:spPr>
          <a:xfrm flipV="1">
            <a:off x="3429000" y="4800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37893"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37894"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Parallelogram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38914"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38915"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38916"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29000" y="4800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54864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38917"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38918"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Parallelogram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39938"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39939"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39940"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29000" y="4800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54864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33600" y="48006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39941"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39942"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4098"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4099"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4100"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4101"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4102"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40962"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40963"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40964"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33600" y="4800600"/>
            <a:ext cx="29718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40965"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40966" name="Equation" r:id="rId7" imgW="152280" imgH="20304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76802"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76803"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76804"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33600" y="4800600"/>
            <a:ext cx="29718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76805"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76806" name="Equation" r:id="rId7" imgW="152280" imgH="203040" progId="Equation.3">
              <p:embed/>
            </p:oleObj>
          </a:graphicData>
        </a:graphic>
      </p:graphicFrame>
      <p:cxnSp>
        <p:nvCxnSpPr>
          <p:cNvPr id="14" name="Straight Arrow Connector 13"/>
          <p:cNvCxnSpPr/>
          <p:nvPr/>
        </p:nvCxnSpPr>
        <p:spPr>
          <a:xfrm flipV="1">
            <a:off x="6858000" y="44958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239000" y="41148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77826"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77827"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77828"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4419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33600" y="48006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77829"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77830" name="Equation" r:id="rId7" imgW="152280" imgH="203040" progId="Equation.3">
              <p:embed/>
            </p:oleObj>
          </a:graphicData>
        </a:graphic>
      </p:graphicFrame>
      <p:cxnSp>
        <p:nvCxnSpPr>
          <p:cNvPr id="14" name="Straight Arrow Connector 13"/>
          <p:cNvCxnSpPr/>
          <p:nvPr/>
        </p:nvCxnSpPr>
        <p:spPr>
          <a:xfrm flipV="1">
            <a:off x="6858000" y="44958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239000" y="41148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858000" y="4114800"/>
            <a:ext cx="381000" cy="144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53200" y="3733800"/>
            <a:ext cx="2057400" cy="2209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553200" y="3733800"/>
            <a:ext cx="2057400" cy="2209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45058"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45059"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45060"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45061"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45062"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45063"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45064"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45065"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45066" name="Equation" r:id="rId11" imgW="164880" imgH="203040" progId="Equation.3">
              <p:embed/>
            </p:oleObj>
          </a:graphicData>
        </a:graphic>
      </p:graphicFrame>
      <p:cxnSp>
        <p:nvCxnSpPr>
          <p:cNvPr id="16" name="Straight Arrow Connector 15"/>
          <p:cNvCxnSpPr/>
          <p:nvPr/>
        </p:nvCxnSpPr>
        <p:spPr>
          <a:xfrm flipV="1">
            <a:off x="33528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78850"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78851"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78852"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78853"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78854"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78855"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78856"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78857"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78858" name="Equation" r:id="rId11" imgW="164880" imgH="203040" progId="Equation.3">
              <p:embed/>
            </p:oleObj>
          </a:graphicData>
        </a:graphic>
      </p:graphicFrame>
      <p:cxnSp>
        <p:nvCxnSpPr>
          <p:cNvPr id="16" name="Straight Arrow Connector 15"/>
          <p:cNvCxnSpPr/>
          <p:nvPr/>
        </p:nvCxnSpPr>
        <p:spPr>
          <a:xfrm flipV="1">
            <a:off x="33528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292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Big Idea(s):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Big Idea 3:  The interactions of an object with other objects can be described by forces.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79874"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79875"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79876"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79877"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79878"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79879"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79880"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79881"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79882" name="Equation" r:id="rId11" imgW="164880" imgH="203040" progId="Equation.3">
              <p:embed/>
            </p:oleObj>
          </a:graphicData>
        </a:graphic>
      </p:graphicFrame>
      <p:cxnSp>
        <p:nvCxnSpPr>
          <p:cNvPr id="16" name="Straight Arrow Connector 15"/>
          <p:cNvCxnSpPr/>
          <p:nvPr/>
        </p:nvCxnSpPr>
        <p:spPr>
          <a:xfrm flipV="1">
            <a:off x="33528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292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4953000" y="4343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80898"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80899"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80900"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80901"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80902"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80903"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80904"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80905"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80906" name="Equation" r:id="rId11" imgW="164880" imgH="203040" progId="Equation.3">
              <p:embed/>
            </p:oleObj>
          </a:graphicData>
        </a:graphic>
      </p:graphicFrame>
      <p:cxnSp>
        <p:nvCxnSpPr>
          <p:cNvPr id="16" name="Straight Arrow Connector 15"/>
          <p:cNvCxnSpPr/>
          <p:nvPr/>
        </p:nvCxnSpPr>
        <p:spPr>
          <a:xfrm flipV="1">
            <a:off x="33528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292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4953000" y="4343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3429000" y="41148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81922"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81923"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81924"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81925"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81926"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81927"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81928"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81929"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81930" name="Equation" r:id="rId11" imgW="164880" imgH="203040" progId="Equation.3">
              <p:embed/>
            </p:oleObj>
          </a:graphicData>
        </a:graphic>
      </p:graphicFrame>
      <p:cxnSp>
        <p:nvCxnSpPr>
          <p:cNvPr id="16" name="Straight Arrow Connector 15"/>
          <p:cNvCxnSpPr/>
          <p:nvPr/>
        </p:nvCxnSpPr>
        <p:spPr>
          <a:xfrm flipV="1">
            <a:off x="33528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292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4953000" y="4343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3429000" y="41148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971800" y="59436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8153400" y="37338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44034"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44035"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44036"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44037"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44038"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44039"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44040"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44041"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44042" name="Equation" r:id="rId11" imgW="164880" imgH="203040" progId="Equation.3">
              <p:embed/>
            </p:oleObj>
          </a:graphicData>
        </a:graphic>
      </p:graphicFrame>
      <p:cxnSp>
        <p:nvCxnSpPr>
          <p:cNvPr id="16" name="Straight Arrow Connector 15"/>
          <p:cNvCxnSpPr/>
          <p:nvPr/>
        </p:nvCxnSpPr>
        <p:spPr>
          <a:xfrm flipV="1">
            <a:off x="9144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2514600" y="4343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990600" y="41148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33400" y="59436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8153400" y="37338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5562600" y="46482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83970"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83971"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83972"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83973"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83974"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83975"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83976"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83977"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83978" name="Equation" r:id="rId11" imgW="164880" imgH="203040" progId="Equation.3">
              <p:embed/>
            </p:oleObj>
          </a:graphicData>
        </a:graphic>
      </p:graphicFrame>
      <p:cxnSp>
        <p:nvCxnSpPr>
          <p:cNvPr id="16" name="Straight Arrow Connector 15"/>
          <p:cNvCxnSpPr/>
          <p:nvPr/>
        </p:nvCxnSpPr>
        <p:spPr>
          <a:xfrm flipV="1">
            <a:off x="9144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2514600" y="4343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990600" y="41148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33400" y="59436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8153400" y="37338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62600" y="6096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5562600" y="46482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46082"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46083"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46084"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46085"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46086"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46087"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46088"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46089"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46090" name="Equation" r:id="rId11" imgW="164880" imgH="203040" progId="Equation.3">
              <p:embed/>
            </p:oleObj>
          </a:graphicData>
        </a:graphic>
      </p:graphicFrame>
      <p:cxnSp>
        <p:nvCxnSpPr>
          <p:cNvPr id="16" name="Straight Arrow Connector 15"/>
          <p:cNvCxnSpPr/>
          <p:nvPr/>
        </p:nvCxnSpPr>
        <p:spPr>
          <a:xfrm flipV="1">
            <a:off x="9144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2514600" y="4343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990600" y="41148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33400" y="59436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8153400" y="37338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5486400" y="5105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62600" y="6096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5562600" y="46482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47106"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47107"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47108"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47109"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47110"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47111"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47112"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47113"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47114" name="Equation" r:id="rId11" imgW="164880" imgH="203040" progId="Equation.3">
              <p:embed/>
            </p:oleObj>
          </a:graphicData>
        </a:graphic>
      </p:graphicFrame>
      <p:cxnSp>
        <p:nvCxnSpPr>
          <p:cNvPr id="16" name="Straight Arrow Connector 15"/>
          <p:cNvCxnSpPr/>
          <p:nvPr/>
        </p:nvCxnSpPr>
        <p:spPr>
          <a:xfrm flipV="1">
            <a:off x="9144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2514600" y="4343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990600" y="41148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33400" y="59436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8153400" y="37338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5486400" y="5105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15000" y="3810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62600" y="6096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5562600" y="46482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Method</a:t>
            </a:r>
            <a:endParaRPr lang="en-US" dirty="0"/>
          </a:p>
        </p:txBody>
      </p:sp>
      <p:cxnSp>
        <p:nvCxnSpPr>
          <p:cNvPr id="4" name="Straight Arrow Connector 3"/>
          <p:cNvCxnSpPr/>
          <p:nvPr/>
        </p:nvCxnSpPr>
        <p:spPr>
          <a:xfrm flipV="1">
            <a:off x="228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098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228600" y="2133600"/>
          <a:ext cx="427038" cy="711200"/>
        </p:xfrm>
        <a:graphic>
          <a:graphicData uri="http://schemas.openxmlformats.org/presentationml/2006/ole">
            <p:oleObj spid="_x0000_s84994" name="Equation" r:id="rId3" imgW="152280" imgH="203040" progId="Equation.3">
              <p:embed/>
            </p:oleObj>
          </a:graphicData>
        </a:graphic>
      </p:graphicFrame>
      <p:graphicFrame>
        <p:nvGraphicFramePr>
          <p:cNvPr id="3075" name="Object 3"/>
          <p:cNvGraphicFramePr>
            <a:graphicFrameLocks noChangeAspect="1"/>
          </p:cNvGraphicFramePr>
          <p:nvPr/>
        </p:nvGraphicFramePr>
        <p:xfrm>
          <a:off x="1600200" y="2895600"/>
          <a:ext cx="392112" cy="488950"/>
        </p:xfrm>
        <a:graphic>
          <a:graphicData uri="http://schemas.openxmlformats.org/presentationml/2006/ole">
            <p:oleObj spid="_x0000_s84995" name="Equation" r:id="rId4" imgW="139680" imgH="139680" progId="Equation.3">
              <p:embed/>
            </p:oleObj>
          </a:graphicData>
        </a:graphic>
      </p:graphicFrame>
      <p:graphicFrame>
        <p:nvGraphicFramePr>
          <p:cNvPr id="3076" name="Object 4"/>
          <p:cNvGraphicFramePr>
            <a:graphicFrameLocks noChangeAspect="1"/>
          </p:cNvGraphicFramePr>
          <p:nvPr/>
        </p:nvGraphicFramePr>
        <p:xfrm>
          <a:off x="2895600" y="1981200"/>
          <a:ext cx="457200" cy="711200"/>
        </p:xfrm>
        <a:graphic>
          <a:graphicData uri="http://schemas.openxmlformats.org/presentationml/2006/ole">
            <p:oleObj spid="_x0000_s84996" name="Equation" r:id="rId5" imgW="152280" imgH="203040" progId="Equation.3">
              <p:embed/>
            </p:oleObj>
          </a:graphicData>
        </a:graphic>
      </p:graphicFrame>
      <p:graphicFrame>
        <p:nvGraphicFramePr>
          <p:cNvPr id="3077" name="Object 5"/>
          <p:cNvGraphicFramePr>
            <a:graphicFrameLocks noChangeAspect="1"/>
          </p:cNvGraphicFramePr>
          <p:nvPr/>
        </p:nvGraphicFramePr>
        <p:xfrm>
          <a:off x="7848600" y="3276600"/>
          <a:ext cx="355600" cy="355600"/>
        </p:xfrm>
        <a:graphic>
          <a:graphicData uri="http://schemas.openxmlformats.org/presentationml/2006/ole">
            <p:oleObj spid="_x0000_s84997" name="Equation" r:id="rId6" imgW="126720" imgH="101520" progId="Equation.3">
              <p:embed/>
            </p:oleObj>
          </a:graphicData>
        </a:graphic>
      </p:graphicFrame>
      <p:graphicFrame>
        <p:nvGraphicFramePr>
          <p:cNvPr id="3078" name="Object 6"/>
          <p:cNvGraphicFramePr>
            <a:graphicFrameLocks noChangeAspect="1"/>
          </p:cNvGraphicFramePr>
          <p:nvPr/>
        </p:nvGraphicFramePr>
        <p:xfrm>
          <a:off x="8382000" y="2209800"/>
          <a:ext cx="457200" cy="711200"/>
        </p:xfrm>
        <a:graphic>
          <a:graphicData uri="http://schemas.openxmlformats.org/presentationml/2006/ole">
            <p:oleObj spid="_x0000_s84998" name="Equation" r:id="rId7" imgW="152280" imgH="203040" progId="Equation.3">
              <p:embed/>
            </p:oleObj>
          </a:graphicData>
        </a:graphic>
      </p:graphicFrame>
      <p:graphicFrame>
        <p:nvGraphicFramePr>
          <p:cNvPr id="41991" name="Object 3"/>
          <p:cNvGraphicFramePr>
            <a:graphicFrameLocks noChangeAspect="1"/>
          </p:cNvGraphicFramePr>
          <p:nvPr/>
        </p:nvGraphicFramePr>
        <p:xfrm>
          <a:off x="3722687" y="2895600"/>
          <a:ext cx="392113" cy="488950"/>
        </p:xfrm>
        <a:graphic>
          <a:graphicData uri="http://schemas.openxmlformats.org/presentationml/2006/ole">
            <p:oleObj spid="_x0000_s84999" name="Equation" r:id="rId8" imgW="139680" imgH="139680" progId="Equation.3">
              <p:embed/>
            </p:oleObj>
          </a:graphicData>
        </a:graphic>
      </p:graphicFrame>
      <p:cxnSp>
        <p:nvCxnSpPr>
          <p:cNvPr id="17" name="Straight Arrow Connector 16"/>
          <p:cNvCxnSpPr/>
          <p:nvPr/>
        </p:nvCxnSpPr>
        <p:spPr>
          <a:xfrm rot="16200000" flipV="1">
            <a:off x="3657600" y="2438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2" name="Object 4"/>
          <p:cNvGraphicFramePr>
            <a:graphicFrameLocks noChangeAspect="1"/>
          </p:cNvGraphicFramePr>
          <p:nvPr/>
        </p:nvGraphicFramePr>
        <p:xfrm>
          <a:off x="4572000" y="2057400"/>
          <a:ext cx="457200" cy="755650"/>
        </p:xfrm>
        <a:graphic>
          <a:graphicData uri="http://schemas.openxmlformats.org/presentationml/2006/ole">
            <p:oleObj spid="_x0000_s85000" name="Equation" r:id="rId9" imgW="152280" imgH="215640" progId="Equation.3">
              <p:embed/>
            </p:oleObj>
          </a:graphicData>
        </a:graphic>
      </p:graphicFrame>
      <p:graphicFrame>
        <p:nvGraphicFramePr>
          <p:cNvPr id="41993" name="Object 3"/>
          <p:cNvGraphicFramePr>
            <a:graphicFrameLocks noChangeAspect="1"/>
          </p:cNvGraphicFramePr>
          <p:nvPr/>
        </p:nvGraphicFramePr>
        <p:xfrm>
          <a:off x="5486400" y="2895600"/>
          <a:ext cx="392112" cy="488950"/>
        </p:xfrm>
        <a:graphic>
          <a:graphicData uri="http://schemas.openxmlformats.org/presentationml/2006/ole">
            <p:oleObj spid="_x0000_s85001" name="Equation" r:id="rId10" imgW="139680" imgH="139680" progId="Equation.3">
              <p:embed/>
            </p:oleObj>
          </a:graphicData>
        </a:graphic>
      </p:graphicFrame>
      <p:cxnSp>
        <p:nvCxnSpPr>
          <p:cNvPr id="21" name="Straight Arrow Connector 20"/>
          <p:cNvCxnSpPr/>
          <p:nvPr/>
        </p:nvCxnSpPr>
        <p:spPr>
          <a:xfrm rot="10800000" flipV="1">
            <a:off x="5791200" y="22860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94" name="Object 4"/>
          <p:cNvGraphicFramePr>
            <a:graphicFrameLocks noChangeAspect="1"/>
          </p:cNvGraphicFramePr>
          <p:nvPr/>
        </p:nvGraphicFramePr>
        <p:xfrm>
          <a:off x="6076950" y="2079625"/>
          <a:ext cx="495300" cy="711200"/>
        </p:xfrm>
        <a:graphic>
          <a:graphicData uri="http://schemas.openxmlformats.org/presentationml/2006/ole">
            <p:oleObj spid="_x0000_s85002" name="Equation" r:id="rId11" imgW="164880" imgH="203040" progId="Equation.3">
              <p:embed/>
            </p:oleObj>
          </a:graphicData>
        </a:graphic>
      </p:graphicFrame>
      <p:cxnSp>
        <p:nvCxnSpPr>
          <p:cNvPr id="16" name="Straight Arrow Connector 15"/>
          <p:cNvCxnSpPr/>
          <p:nvPr/>
        </p:nvCxnSpPr>
        <p:spPr>
          <a:xfrm flipV="1">
            <a:off x="914400" y="5334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5334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2514600" y="4343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990600" y="41148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33400" y="59436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8153400" y="37338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5486400" y="5105400"/>
            <a:ext cx="1600200" cy="11430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15000" y="3810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62600" y="6096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5562600" y="4648200"/>
            <a:ext cx="17526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934200" y="41910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Subtracting Vectors</a:t>
            </a:r>
            <a:endParaRPr lang="en-US" dirty="0"/>
          </a:p>
        </p:txBody>
      </p:sp>
      <p:pic>
        <p:nvPicPr>
          <p:cNvPr id="4" name="Content Placeholder 3" descr="Adding Vectors 1.jpg"/>
          <p:cNvPicPr>
            <a:picLocks noGrp="1" noChangeAspect="1"/>
          </p:cNvPicPr>
          <p:nvPr>
            <p:ph idx="1"/>
          </p:nvPr>
        </p:nvPicPr>
        <p:blipFill>
          <a:blip r:embed="rId2" cstate="print"/>
          <a:stretch>
            <a:fillRect/>
          </a:stretch>
        </p:blipFill>
        <p:spPr>
          <a:xfrm>
            <a:off x="1981200" y="1600200"/>
            <a:ext cx="4038600" cy="2168043"/>
          </a:xfrm>
        </p:spPr>
      </p:pic>
      <p:pic>
        <p:nvPicPr>
          <p:cNvPr id="5" name="Picture 4" descr="Adding Vectors 2.jpg"/>
          <p:cNvPicPr>
            <a:picLocks noChangeAspect="1"/>
          </p:cNvPicPr>
          <p:nvPr/>
        </p:nvPicPr>
        <p:blipFill>
          <a:blip r:embed="rId3" cstate="print"/>
          <a:stretch>
            <a:fillRect/>
          </a:stretch>
        </p:blipFill>
        <p:spPr>
          <a:xfrm>
            <a:off x="1981200" y="4267200"/>
            <a:ext cx="4096512" cy="209397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Subtracting Vectors</a:t>
            </a:r>
            <a:br>
              <a:rPr lang="en-US" dirty="0" smtClean="0"/>
            </a:br>
            <a:r>
              <a:rPr lang="en-US" dirty="0" smtClean="0"/>
              <a:t>Head-To-Tail Method</a:t>
            </a:r>
            <a:endParaRPr lang="en-US" dirty="0"/>
          </a:p>
        </p:txBody>
      </p:sp>
      <p:grpSp>
        <p:nvGrpSpPr>
          <p:cNvPr id="24" name="Group 23"/>
          <p:cNvGrpSpPr/>
          <p:nvPr/>
        </p:nvGrpSpPr>
        <p:grpSpPr>
          <a:xfrm>
            <a:off x="990600" y="2057400"/>
            <a:ext cx="5562600" cy="1565275"/>
            <a:chOff x="990600" y="2057400"/>
            <a:chExt cx="5562600" cy="1565275"/>
          </a:xfrm>
        </p:grpSpPr>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6146"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701925" y="3041650"/>
            <a:ext cx="357188" cy="266700"/>
          </p:xfrm>
          <a:graphic>
            <a:graphicData uri="http://schemas.openxmlformats.org/presentationml/2006/ole">
              <p:oleObj spid="_x0000_s6147" name="Equation" r:id="rId4" imgW="126720" imgH="7596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6148" name="Equation" r:id="rId5" imgW="152280" imgH="203040" progId="Equation.3">
                <p:embed/>
              </p:oleObj>
            </a:graphicData>
          </a:graphic>
        </p:graphicFrame>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6149"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096000" y="2286000"/>
            <a:ext cx="457200" cy="711200"/>
          </p:xfrm>
          <a:graphic>
            <a:graphicData uri="http://schemas.openxmlformats.org/presentationml/2006/ole">
              <p:oleObj spid="_x0000_s6150" name="Equation" r:id="rId7" imgW="152280" imgH="203040" progId="Equation.3">
                <p:embed/>
              </p:oleObj>
            </a:graphicData>
          </a:graphic>
        </p:graphicFrame>
      </p:grpSp>
      <p:cxnSp>
        <p:nvCxnSpPr>
          <p:cNvPr id="26" name="Straight Arrow Connector 25"/>
          <p:cNvCxnSpPr/>
          <p:nvPr/>
        </p:nvCxnSpPr>
        <p:spPr>
          <a:xfrm flipV="1">
            <a:off x="914400" y="44958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3429000" y="4800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ct 2"/>
          <p:cNvGraphicFramePr>
            <a:graphicFrameLocks noChangeAspect="1"/>
          </p:cNvGraphicFramePr>
          <p:nvPr/>
        </p:nvGraphicFramePr>
        <p:xfrm>
          <a:off x="1219200" y="4267200"/>
          <a:ext cx="427038" cy="711200"/>
        </p:xfrm>
        <a:graphic>
          <a:graphicData uri="http://schemas.openxmlformats.org/presentationml/2006/ole">
            <p:oleObj spid="_x0000_s6156" name="Equation" r:id="rId8" imgW="152280" imgH="203040" progId="Equation.3">
              <p:embed/>
            </p:oleObj>
          </a:graphicData>
        </a:graphic>
      </p:graphicFrame>
      <p:graphicFrame>
        <p:nvGraphicFramePr>
          <p:cNvPr id="29" name="Object 3"/>
          <p:cNvGraphicFramePr>
            <a:graphicFrameLocks noChangeAspect="1"/>
          </p:cNvGraphicFramePr>
          <p:nvPr/>
        </p:nvGraphicFramePr>
        <p:xfrm>
          <a:off x="2608263" y="5064125"/>
          <a:ext cx="393700" cy="488950"/>
        </p:xfrm>
        <a:graphic>
          <a:graphicData uri="http://schemas.openxmlformats.org/presentationml/2006/ole">
            <p:oleObj spid="_x0000_s6157" name="Equation" r:id="rId9" imgW="139680" imgH="139680" progId="Equation.3">
              <p:embed/>
            </p:oleObj>
          </a:graphicData>
        </a:graphic>
      </p:graphicFrame>
      <p:graphicFrame>
        <p:nvGraphicFramePr>
          <p:cNvPr id="30" name="Object 4"/>
          <p:cNvGraphicFramePr>
            <a:graphicFrameLocks noChangeAspect="1"/>
          </p:cNvGraphicFramePr>
          <p:nvPr/>
        </p:nvGraphicFramePr>
        <p:xfrm>
          <a:off x="4114800" y="4191000"/>
          <a:ext cx="457200" cy="711200"/>
        </p:xfrm>
        <a:graphic>
          <a:graphicData uri="http://schemas.openxmlformats.org/presentationml/2006/ole">
            <p:oleObj spid="_x0000_s6158" name="Equation" r:id="rId10" imgW="152280" imgH="203040" progId="Equation.3">
              <p:embed/>
            </p:oleObj>
          </a:graphicData>
        </a:graphic>
      </p:graphicFrame>
      <p:graphicFrame>
        <p:nvGraphicFramePr>
          <p:cNvPr id="31" name="Object 5"/>
          <p:cNvGraphicFramePr>
            <a:graphicFrameLocks noChangeAspect="1"/>
          </p:cNvGraphicFramePr>
          <p:nvPr/>
        </p:nvGraphicFramePr>
        <p:xfrm>
          <a:off x="5046663" y="5400675"/>
          <a:ext cx="355600" cy="355600"/>
        </p:xfrm>
        <a:graphic>
          <a:graphicData uri="http://schemas.openxmlformats.org/presentationml/2006/ole">
            <p:oleObj spid="_x0000_s6159" name="Equation" r:id="rId11" imgW="126720" imgH="101520" progId="Equation.3">
              <p:embed/>
            </p:oleObj>
          </a:graphicData>
        </a:graphic>
      </p:graphicFrame>
      <p:graphicFrame>
        <p:nvGraphicFramePr>
          <p:cNvPr id="32" name="Object 6"/>
          <p:cNvGraphicFramePr>
            <a:graphicFrameLocks noChangeAspect="1"/>
          </p:cNvGraphicFramePr>
          <p:nvPr/>
        </p:nvGraphicFramePr>
        <p:xfrm>
          <a:off x="6019800" y="4419600"/>
          <a:ext cx="457200" cy="711200"/>
        </p:xfrm>
        <a:graphic>
          <a:graphicData uri="http://schemas.openxmlformats.org/presentationml/2006/ole">
            <p:oleObj spid="_x0000_s6160" name="Equation" r:id="rId12" imgW="152280" imgH="203040" progId="Equation.3">
              <p:embed/>
            </p:oleObj>
          </a:graphicData>
        </a:graphic>
      </p:graphicFrame>
      <p:sp>
        <p:nvSpPr>
          <p:cNvPr id="33" name="Oval 32"/>
          <p:cNvSpPr/>
          <p:nvPr/>
        </p:nvSpPr>
        <p:spPr>
          <a:xfrm>
            <a:off x="3200400" y="3962400"/>
            <a:ext cx="19050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362200" y="4876800"/>
            <a:ext cx="8382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Enduring Understanding 3.A: All forces share certain common characteristics when considered by observers in inertial reference frames.</a:t>
            </a:r>
          </a:p>
          <a:p>
            <a:r>
              <a:rPr lang="en-US" sz="3200" dirty="0" smtClean="0"/>
              <a:t>Enduring Understanding 3.B: Classically, the acceleration of an object interacting with other objects can be predicted by using </a:t>
            </a:r>
          </a:p>
          <a:p>
            <a:endParaRPr lang="en-US" dirty="0"/>
          </a:p>
        </p:txBody>
      </p:sp>
      <p:graphicFrame>
        <p:nvGraphicFramePr>
          <p:cNvPr id="4" name="Object 3"/>
          <p:cNvGraphicFramePr>
            <a:graphicFrameLocks noChangeAspect="1"/>
          </p:cNvGraphicFramePr>
          <p:nvPr/>
        </p:nvGraphicFramePr>
        <p:xfrm>
          <a:off x="2590800" y="5410200"/>
          <a:ext cx="1477818" cy="1219200"/>
        </p:xfrm>
        <a:graphic>
          <a:graphicData uri="http://schemas.openxmlformats.org/presentationml/2006/ole">
            <p:oleObj spid="_x0000_s75778" name="Equation" r:id="rId3" imgW="507960" imgH="419040" progId="Equation.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Subtracting Vectors</a:t>
            </a:r>
            <a:br>
              <a:rPr lang="en-US" dirty="0" smtClean="0"/>
            </a:br>
            <a:r>
              <a:rPr lang="en-US" dirty="0" smtClean="0"/>
              <a:t>Head-To-Tail Method</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48130"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3700" cy="488950"/>
        </p:xfrm>
        <a:graphic>
          <a:graphicData uri="http://schemas.openxmlformats.org/presentationml/2006/ole">
            <p:oleObj spid="_x0000_s48131"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48132" name="Equation" r:id="rId5" imgW="152280" imgH="203040" progId="Equation.3">
              <p:embed/>
            </p:oleObj>
          </a:graphicData>
        </a:graphic>
      </p:graphicFrame>
      <p:cxnSp>
        <p:nvCxnSpPr>
          <p:cNvPr id="12" name="Straight Arrow Connector 11"/>
          <p:cNvCxnSpPr/>
          <p:nvPr/>
        </p:nvCxnSpPr>
        <p:spPr>
          <a:xfrm flipV="1">
            <a:off x="2133600" y="44196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514600" y="40386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600200" y="4572000"/>
            <a:ext cx="1447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48133"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096000" y="2286000"/>
          <a:ext cx="457200" cy="711200"/>
        </p:xfrm>
        <a:graphic>
          <a:graphicData uri="http://schemas.openxmlformats.org/presentationml/2006/ole">
            <p:oleObj spid="_x0000_s48134" name="Equation" r:id="rId7" imgW="152280" imgH="203040" progId="Equation.3">
              <p:embed/>
            </p:oleObj>
          </a:graphicData>
        </a:graphic>
      </p:graphicFrame>
      <p:cxnSp>
        <p:nvCxnSpPr>
          <p:cNvPr id="17" name="Straight Arrow Connector 16"/>
          <p:cNvCxnSpPr/>
          <p:nvPr/>
        </p:nvCxnSpPr>
        <p:spPr>
          <a:xfrm rot="5400000" flipH="1" flipV="1">
            <a:off x="6629400" y="2667000"/>
            <a:ext cx="1447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pic>
        <p:nvPicPr>
          <p:cNvPr id="4" name="Content Placeholder 3" descr="Adding Vectors 3.jpg"/>
          <p:cNvPicPr>
            <a:picLocks noGrp="1" noChangeAspect="1"/>
          </p:cNvPicPr>
          <p:nvPr>
            <p:ph idx="1"/>
          </p:nvPr>
        </p:nvPicPr>
        <p:blipFill>
          <a:blip r:embed="rId2" cstate="print"/>
          <a:stretch>
            <a:fillRect/>
          </a:stretch>
        </p:blipFill>
        <p:spPr>
          <a:xfrm>
            <a:off x="1600200" y="2057399"/>
            <a:ext cx="5257800" cy="4444847"/>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5" name="Straight Arrow Connector 4"/>
          <p:cNvCxnSpPr/>
          <p:nvPr/>
        </p:nvCxnSpPr>
        <p:spPr>
          <a:xfrm flipV="1">
            <a:off x="2971800" y="2590800"/>
            <a:ext cx="2819400" cy="2133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5" name="Straight Arrow Connector 4"/>
          <p:cNvCxnSpPr/>
          <p:nvPr/>
        </p:nvCxnSpPr>
        <p:spPr>
          <a:xfrm flipV="1">
            <a:off x="2971800" y="2590800"/>
            <a:ext cx="2819400" cy="2133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952500" y="3924300"/>
            <a:ext cx="40386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2286000" y="4724400"/>
            <a:ext cx="48768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5" name="Straight Arrow Connector 4"/>
          <p:cNvCxnSpPr/>
          <p:nvPr/>
        </p:nvCxnSpPr>
        <p:spPr>
          <a:xfrm flipV="1">
            <a:off x="2971800" y="2590800"/>
            <a:ext cx="2819400" cy="2133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952500" y="3924300"/>
            <a:ext cx="40386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2286000" y="4724400"/>
            <a:ext cx="48768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4724400" y="3657600"/>
            <a:ext cx="21336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4724400"/>
            <a:ext cx="2819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5122"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5123"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5124" name="Equation" r:id="rId5" imgW="152280" imgH="203040" progId="Equation.3">
              <p:embed/>
            </p:oleObj>
          </a:graphicData>
        </a:graphic>
      </p:graphicFrame>
      <p:cxnSp>
        <p:nvCxnSpPr>
          <p:cNvPr id="12" name="Straight Arrow Connector 11"/>
          <p:cNvCxnSpPr/>
          <p:nvPr/>
        </p:nvCxnSpPr>
        <p:spPr>
          <a:xfrm flipV="1">
            <a:off x="914400" y="4191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52578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5125"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5126" name="Equation" r:id="rId7" imgW="152280" imgH="203040" progId="Equation.3">
              <p:embed/>
            </p:oleObj>
          </a:graphicData>
        </a:graphic>
      </p:graphicFrame>
      <p:grpSp>
        <p:nvGrpSpPr>
          <p:cNvPr id="24" name="Group 23"/>
          <p:cNvGrpSpPr/>
          <p:nvPr/>
        </p:nvGrpSpPr>
        <p:grpSpPr>
          <a:xfrm>
            <a:off x="228600" y="4038600"/>
            <a:ext cx="2667000" cy="2438400"/>
            <a:chOff x="228600" y="4038600"/>
            <a:chExt cx="2667000" cy="2438400"/>
          </a:xfrm>
        </p:grpSpPr>
        <p:cxnSp>
          <p:nvCxnSpPr>
            <p:cNvPr id="17" name="Straight Arrow Connector 1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242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91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057400" y="47244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100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4914900" y="5448300"/>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49154"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49155"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49156" name="Equation" r:id="rId5" imgW="152280" imgH="203040" progId="Equation.3">
              <p:embed/>
            </p:oleObj>
          </a:graphicData>
        </a:graphic>
      </p:graphicFrame>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49157"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49158" name="Equation" r:id="rId7" imgW="152280" imgH="203040" progId="Equation.3">
              <p:embed/>
            </p:oleObj>
          </a:graphicData>
        </a:graphic>
      </p:graphicFrame>
      <p:grpSp>
        <p:nvGrpSpPr>
          <p:cNvPr id="3" name="Group 24"/>
          <p:cNvGrpSpPr/>
          <p:nvPr/>
        </p:nvGrpSpPr>
        <p:grpSpPr>
          <a:xfrm>
            <a:off x="40386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52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2961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09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315494" y="54475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66562"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66563"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66564" name="Equation" r:id="rId5" imgW="152280" imgH="203040" progId="Equation.3">
              <p:embed/>
            </p:oleObj>
          </a:graphicData>
        </a:graphic>
      </p:graphicFrame>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66565"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66566" name="Equation" r:id="rId7" imgW="152280" imgH="203040" progId="Equation.3">
              <p:embed/>
            </p:oleObj>
          </a:graphicData>
        </a:graphic>
      </p:graphicFrame>
      <p:grpSp>
        <p:nvGrpSpPr>
          <p:cNvPr id="3" name="Group 24"/>
          <p:cNvGrpSpPr/>
          <p:nvPr/>
        </p:nvGrpSpPr>
        <p:grpSpPr>
          <a:xfrm>
            <a:off x="40386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52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2961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09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315494" y="54475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24400" y="54102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7505700" y="491490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7170"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7171"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7172" name="Equation" r:id="rId5" imgW="152280" imgH="203040" progId="Equation.3">
              <p:embed/>
            </p:oleObj>
          </a:graphicData>
        </a:graphic>
      </p:graphicFrame>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7173"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7174" name="Equation" r:id="rId7" imgW="152280" imgH="203040" progId="Equation.3">
              <p:embed/>
            </p:oleObj>
          </a:graphicData>
        </a:graphic>
      </p:graphicFrame>
      <p:grpSp>
        <p:nvGrpSpPr>
          <p:cNvPr id="6" name="Group 24"/>
          <p:cNvGrpSpPr/>
          <p:nvPr/>
        </p:nvGrpSpPr>
        <p:grpSpPr>
          <a:xfrm>
            <a:off x="40386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52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2961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09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315494" y="54475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67586"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67587"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67588" name="Equation" r:id="rId5" imgW="152280" imgH="203040" progId="Equation.3">
              <p:embed/>
            </p:oleObj>
          </a:graphicData>
        </a:graphic>
      </p:graphicFrame>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67589"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67590" name="Equation" r:id="rId7" imgW="152280" imgH="203040" progId="Equation.3">
              <p:embed/>
            </p:oleObj>
          </a:graphicData>
        </a:graphic>
      </p:graphicFrame>
      <p:grpSp>
        <p:nvGrpSpPr>
          <p:cNvPr id="3" name="Group 24"/>
          <p:cNvGrpSpPr/>
          <p:nvPr/>
        </p:nvGrpSpPr>
        <p:grpSpPr>
          <a:xfrm>
            <a:off x="40386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52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2961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09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315494" y="54475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52578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7353300" y="489565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Forces are described by vectors.</a:t>
            </a:r>
          </a:p>
          <a:p>
            <a:pPr lvl="1"/>
            <a:r>
              <a:rPr lang="en-US" dirty="0" smtClean="0"/>
              <a:t>Forces are detected by their influence on the motion of an object.</a:t>
            </a:r>
            <a:endParaRPr lang="en-US" sz="3800" dirty="0" smtClean="0"/>
          </a:p>
          <a:p>
            <a:pPr lvl="1"/>
            <a:r>
              <a:rPr lang="en-US" dirty="0" smtClean="0"/>
              <a:t>Forces have magnitude and direction.</a:t>
            </a:r>
            <a:endParaRPr lang="en-US" sz="3800" dirty="0" smtClean="0"/>
          </a:p>
          <a:p>
            <a:r>
              <a:rPr lang="en-US" sz="3200" dirty="0" smtClean="0"/>
              <a:t>If an object of interest interacts with several other objects, the net force is the vector sum of the individual forces.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50178"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50179"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50180" name="Equation" r:id="rId5" imgW="152280" imgH="203040" progId="Equation.3">
              <p:embed/>
            </p:oleObj>
          </a:graphicData>
        </a:graphic>
      </p:graphicFrame>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50181"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50182" name="Equation" r:id="rId7" imgW="152280" imgH="203040" progId="Equation.3">
              <p:embed/>
            </p:oleObj>
          </a:graphicData>
        </a:graphic>
      </p:graphicFrame>
      <p:grpSp>
        <p:nvGrpSpPr>
          <p:cNvPr id="3" name="Group 24"/>
          <p:cNvGrpSpPr/>
          <p:nvPr/>
        </p:nvGrpSpPr>
        <p:grpSpPr>
          <a:xfrm>
            <a:off x="40386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52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2961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09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315494" y="54475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724400" y="4191000"/>
            <a:ext cx="1676400" cy="1066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400800" y="4191000"/>
            <a:ext cx="1295400" cy="381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724400" y="52578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7353300" y="489565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8194"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8195"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8196" name="Equation" r:id="rId5" imgW="152280" imgH="203040" progId="Equation.3">
              <p:embed/>
            </p:oleObj>
          </a:graphicData>
        </a:graphic>
      </p:graphicFrame>
      <p:cxnSp>
        <p:nvCxnSpPr>
          <p:cNvPr id="12" name="Straight Arrow Connector 11"/>
          <p:cNvCxnSpPr/>
          <p:nvPr/>
        </p:nvCxnSpPr>
        <p:spPr>
          <a:xfrm flipV="1">
            <a:off x="914400" y="4191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0" y="52578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8197"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8198" name="Equation" r:id="rId7" imgW="152280" imgH="203040" progId="Equation.3">
              <p:embed/>
            </p:oleObj>
          </a:graphicData>
        </a:graphic>
      </p:graphicFrame>
      <p:grpSp>
        <p:nvGrpSpPr>
          <p:cNvPr id="3" name="Group 23"/>
          <p:cNvGrpSpPr/>
          <p:nvPr/>
        </p:nvGrpSpPr>
        <p:grpSpPr>
          <a:xfrm>
            <a:off x="228600" y="4038600"/>
            <a:ext cx="2667000" cy="2438400"/>
            <a:chOff x="228600" y="4038600"/>
            <a:chExt cx="2667000" cy="2438400"/>
          </a:xfrm>
        </p:grpSpPr>
        <p:cxnSp>
          <p:nvCxnSpPr>
            <p:cNvPr id="17" name="Straight Arrow Connector 1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6" name="Group 24"/>
          <p:cNvGrpSpPr/>
          <p:nvPr/>
        </p:nvGrpSpPr>
        <p:grpSpPr>
          <a:xfrm>
            <a:off x="31242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91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057400" y="47244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100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4914900" y="5448300"/>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199" name="Object 7"/>
          <p:cNvGraphicFramePr>
            <a:graphicFrameLocks noChangeAspect="1"/>
          </p:cNvGraphicFramePr>
          <p:nvPr/>
        </p:nvGraphicFramePr>
        <p:xfrm>
          <a:off x="1371600" y="3886200"/>
          <a:ext cx="427038" cy="711200"/>
        </p:xfrm>
        <a:graphic>
          <a:graphicData uri="http://schemas.openxmlformats.org/presentationml/2006/ole">
            <p:oleObj spid="_x0000_s8199" name="Equation" r:id="rId8" imgW="152280" imgH="203040" progId="Equation.3">
              <p:embed/>
            </p:oleObj>
          </a:graphicData>
        </a:graphic>
      </p:graphicFrame>
      <p:graphicFrame>
        <p:nvGraphicFramePr>
          <p:cNvPr id="8200" name="Object 8"/>
          <p:cNvGraphicFramePr>
            <a:graphicFrameLocks noChangeAspect="1"/>
          </p:cNvGraphicFramePr>
          <p:nvPr/>
        </p:nvGraphicFramePr>
        <p:xfrm>
          <a:off x="1752600" y="5334000"/>
          <a:ext cx="533400" cy="889000"/>
        </p:xfrm>
        <a:graphic>
          <a:graphicData uri="http://schemas.openxmlformats.org/presentationml/2006/ole">
            <p:oleObj spid="_x0000_s8200" name="Equation" r:id="rId9" imgW="190440" imgH="253800" progId="Equation.3">
              <p:embed/>
            </p:oleObj>
          </a:graphicData>
        </a:graphic>
      </p:graphicFrame>
      <p:graphicFrame>
        <p:nvGraphicFramePr>
          <p:cNvPr id="8201" name="Object 9"/>
          <p:cNvGraphicFramePr>
            <a:graphicFrameLocks noChangeAspect="1"/>
          </p:cNvGraphicFramePr>
          <p:nvPr/>
        </p:nvGraphicFramePr>
        <p:xfrm>
          <a:off x="2743200" y="4168775"/>
          <a:ext cx="533400" cy="933450"/>
        </p:xfrm>
        <a:graphic>
          <a:graphicData uri="http://schemas.openxmlformats.org/presentationml/2006/ole">
            <p:oleObj spid="_x0000_s8201" name="Equation" r:id="rId10" imgW="190440" imgH="266400" progId="Equation.3">
              <p:embed/>
            </p:oleObj>
          </a:graphicData>
        </a:graphic>
      </p:graphicFrame>
      <p:graphicFrame>
        <p:nvGraphicFramePr>
          <p:cNvPr id="8202" name="Object 10"/>
          <p:cNvGraphicFramePr>
            <a:graphicFrameLocks noChangeAspect="1"/>
          </p:cNvGraphicFramePr>
          <p:nvPr/>
        </p:nvGraphicFramePr>
        <p:xfrm>
          <a:off x="4267200" y="5613400"/>
          <a:ext cx="457200" cy="711200"/>
        </p:xfrm>
        <a:graphic>
          <a:graphicData uri="http://schemas.openxmlformats.org/presentationml/2006/ole">
            <p:oleObj spid="_x0000_s8202" name="Equation" r:id="rId11" imgW="152280" imgH="203040" progId="Equation.3">
              <p:embed/>
            </p:oleObj>
          </a:graphicData>
        </a:graphic>
      </p:graphicFrame>
      <p:graphicFrame>
        <p:nvGraphicFramePr>
          <p:cNvPr id="8203" name="Object 11"/>
          <p:cNvGraphicFramePr>
            <a:graphicFrameLocks noChangeAspect="1"/>
          </p:cNvGraphicFramePr>
          <p:nvPr/>
        </p:nvGraphicFramePr>
        <p:xfrm>
          <a:off x="4343400" y="4191000"/>
          <a:ext cx="533400" cy="889000"/>
        </p:xfrm>
        <a:graphic>
          <a:graphicData uri="http://schemas.openxmlformats.org/presentationml/2006/ole">
            <p:oleObj spid="_x0000_s8203" name="Equation" r:id="rId12" imgW="190440" imgH="253800" progId="Equation.3">
              <p:embed/>
            </p:oleObj>
          </a:graphicData>
        </a:graphic>
      </p:graphicFrame>
      <p:graphicFrame>
        <p:nvGraphicFramePr>
          <p:cNvPr id="8204" name="Object 12"/>
          <p:cNvGraphicFramePr>
            <a:graphicFrameLocks noChangeAspect="1"/>
          </p:cNvGraphicFramePr>
          <p:nvPr/>
        </p:nvGraphicFramePr>
        <p:xfrm>
          <a:off x="5410200" y="5311775"/>
          <a:ext cx="533400" cy="933450"/>
        </p:xfrm>
        <a:graphic>
          <a:graphicData uri="http://schemas.openxmlformats.org/presentationml/2006/ole">
            <p:oleObj spid="_x0000_s8204" name="Equation" r:id="rId13" imgW="190440" imgH="26640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Vectors</a:t>
            </a:r>
            <a:br>
              <a:rPr lang="en-US" dirty="0" smtClean="0"/>
            </a:br>
            <a:r>
              <a:rPr lang="en-US" dirty="0" smtClean="0"/>
              <a:t>Head-To-Tail by Components</a:t>
            </a:r>
            <a:endParaRPr lang="en-US" dirty="0"/>
          </a:p>
        </p:txBody>
      </p:sp>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51202"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51203"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51204" name="Equation" r:id="rId5" imgW="152280" imgH="203040" progId="Equation.3">
              <p:embed/>
            </p:oleObj>
          </a:graphicData>
        </a:graphic>
      </p:graphicFrame>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51205"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51206" name="Equation" r:id="rId7" imgW="152280" imgH="203040" progId="Equation.3">
              <p:embed/>
            </p:oleObj>
          </a:graphicData>
        </a:graphic>
      </p:graphicFrame>
      <p:grpSp>
        <p:nvGrpSpPr>
          <p:cNvPr id="3" name="Group 24"/>
          <p:cNvGrpSpPr/>
          <p:nvPr/>
        </p:nvGrpSpPr>
        <p:grpSpPr>
          <a:xfrm>
            <a:off x="40386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52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2961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09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315494" y="54475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175" name="Object 7"/>
          <p:cNvGraphicFramePr>
            <a:graphicFrameLocks noChangeAspect="1"/>
          </p:cNvGraphicFramePr>
          <p:nvPr/>
        </p:nvGraphicFramePr>
        <p:xfrm>
          <a:off x="6248400" y="3886200"/>
          <a:ext cx="457200" cy="711200"/>
        </p:xfrm>
        <a:graphic>
          <a:graphicData uri="http://schemas.openxmlformats.org/presentationml/2006/ole">
            <p:oleObj spid="_x0000_s51207" name="Equation" r:id="rId8" imgW="152280" imgH="203040" progId="Equation.3">
              <p:embed/>
            </p:oleObj>
          </a:graphicData>
        </a:graphic>
      </p:graphicFrame>
      <p:graphicFrame>
        <p:nvGraphicFramePr>
          <p:cNvPr id="7176" name="Object 8"/>
          <p:cNvGraphicFramePr>
            <a:graphicFrameLocks noChangeAspect="1"/>
          </p:cNvGraphicFramePr>
          <p:nvPr/>
        </p:nvGraphicFramePr>
        <p:xfrm>
          <a:off x="6172200" y="5715000"/>
          <a:ext cx="571500" cy="889000"/>
        </p:xfrm>
        <a:graphic>
          <a:graphicData uri="http://schemas.openxmlformats.org/presentationml/2006/ole">
            <p:oleObj spid="_x0000_s51208" name="Equation" r:id="rId9" imgW="190440" imgH="253800" progId="Equation.3">
              <p:embed/>
            </p:oleObj>
          </a:graphicData>
        </a:graphic>
      </p:graphicFrame>
      <p:graphicFrame>
        <p:nvGraphicFramePr>
          <p:cNvPr id="7177" name="Object 9"/>
          <p:cNvGraphicFramePr>
            <a:graphicFrameLocks noChangeAspect="1"/>
          </p:cNvGraphicFramePr>
          <p:nvPr/>
        </p:nvGraphicFramePr>
        <p:xfrm>
          <a:off x="8382000" y="4419600"/>
          <a:ext cx="571500" cy="933450"/>
        </p:xfrm>
        <a:graphic>
          <a:graphicData uri="http://schemas.openxmlformats.org/presentationml/2006/ole">
            <p:oleObj spid="_x0000_s51209" name="Equation" r:id="rId10" imgW="190440" imgH="266400" progId="Equation.3">
              <p:embed/>
            </p:oleObj>
          </a:graphicData>
        </a:graphic>
      </p:graphicFrame>
      <p:cxnSp>
        <p:nvCxnSpPr>
          <p:cNvPr id="36" name="Straight Arrow Connector 35"/>
          <p:cNvCxnSpPr/>
          <p:nvPr/>
        </p:nvCxnSpPr>
        <p:spPr>
          <a:xfrm>
            <a:off x="4724400" y="54102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7505700" y="491490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09600" y="381000"/>
            <a:ext cx="7924800" cy="1565275"/>
            <a:chOff x="990600" y="2057400"/>
            <a:chExt cx="7924800" cy="1565275"/>
          </a:xfrm>
        </p:grpSpPr>
        <p:cxnSp>
          <p:nvCxnSpPr>
            <p:cNvPr id="4" name="Straight Arrow Connector 3"/>
            <p:cNvCxnSpPr/>
            <p:nvPr/>
          </p:nvCxnSpPr>
          <p:spPr>
            <a:xfrm flipV="1">
              <a:off x="990600" y="23622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1295400" y="2133600"/>
            <a:ext cx="427038" cy="711200"/>
          </p:xfrm>
          <a:graphic>
            <a:graphicData uri="http://schemas.openxmlformats.org/presentationml/2006/ole">
              <p:oleObj spid="_x0000_s63490"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63491"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63492" name="Equation" r:id="rId5" imgW="152280" imgH="203040" progId="Equation.3">
                <p:embed/>
              </p:oleObj>
            </a:graphicData>
          </a:graphic>
        </p:graphicFrame>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63493"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63494" name="Equation" r:id="rId7" imgW="152280" imgH="203040" progId="Equation.3">
                <p:embed/>
              </p:oleObj>
            </a:graphicData>
          </a:graphic>
        </p:graphicFrame>
      </p:grpSp>
      <p:grpSp>
        <p:nvGrpSpPr>
          <p:cNvPr id="31" name="Group 30"/>
          <p:cNvGrpSpPr/>
          <p:nvPr/>
        </p:nvGrpSpPr>
        <p:grpSpPr>
          <a:xfrm>
            <a:off x="304800" y="1905000"/>
            <a:ext cx="3048000" cy="2590800"/>
            <a:chOff x="228600" y="3886200"/>
            <a:chExt cx="3048000" cy="2590800"/>
          </a:xfrm>
        </p:grpSpPr>
        <p:cxnSp>
          <p:nvCxnSpPr>
            <p:cNvPr id="12" name="Straight Arrow Connector 11"/>
            <p:cNvCxnSpPr/>
            <p:nvPr/>
          </p:nvCxnSpPr>
          <p:spPr>
            <a:xfrm flipV="1">
              <a:off x="914400" y="4191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 name="Group 23"/>
            <p:cNvGrpSpPr/>
            <p:nvPr/>
          </p:nvGrpSpPr>
          <p:grpSpPr>
            <a:xfrm>
              <a:off x="228600" y="4038600"/>
              <a:ext cx="2667000" cy="2438400"/>
              <a:chOff x="228600" y="4038600"/>
              <a:chExt cx="2667000" cy="2438400"/>
            </a:xfrm>
          </p:grpSpPr>
          <p:cxnSp>
            <p:nvCxnSpPr>
              <p:cNvPr id="17" name="Straight Arrow Connector 1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91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057400" y="47244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199" name="Object 7"/>
            <p:cNvGraphicFramePr>
              <a:graphicFrameLocks noChangeAspect="1"/>
            </p:cNvGraphicFramePr>
            <p:nvPr/>
          </p:nvGraphicFramePr>
          <p:xfrm>
            <a:off x="1371600" y="3886200"/>
            <a:ext cx="427038" cy="711200"/>
          </p:xfrm>
          <a:graphic>
            <a:graphicData uri="http://schemas.openxmlformats.org/presentationml/2006/ole">
              <p:oleObj spid="_x0000_s63495" name="Equation" r:id="rId8" imgW="152280" imgH="203040" progId="Equation.3">
                <p:embed/>
              </p:oleObj>
            </a:graphicData>
          </a:graphic>
        </p:graphicFrame>
        <p:graphicFrame>
          <p:nvGraphicFramePr>
            <p:cNvPr id="8200" name="Object 8"/>
            <p:cNvGraphicFramePr>
              <a:graphicFrameLocks noChangeAspect="1"/>
            </p:cNvGraphicFramePr>
            <p:nvPr/>
          </p:nvGraphicFramePr>
          <p:xfrm>
            <a:off x="1752600" y="5334000"/>
            <a:ext cx="533400" cy="889000"/>
          </p:xfrm>
          <a:graphic>
            <a:graphicData uri="http://schemas.openxmlformats.org/presentationml/2006/ole">
              <p:oleObj spid="_x0000_s63496" name="Equation" r:id="rId9" imgW="190440" imgH="253800" progId="Equation.3">
                <p:embed/>
              </p:oleObj>
            </a:graphicData>
          </a:graphic>
        </p:graphicFrame>
        <p:graphicFrame>
          <p:nvGraphicFramePr>
            <p:cNvPr id="8201" name="Object 9"/>
            <p:cNvGraphicFramePr>
              <a:graphicFrameLocks noChangeAspect="1"/>
            </p:cNvGraphicFramePr>
            <p:nvPr/>
          </p:nvGraphicFramePr>
          <p:xfrm>
            <a:off x="2743200" y="4168775"/>
            <a:ext cx="533400" cy="933450"/>
          </p:xfrm>
          <a:graphic>
            <a:graphicData uri="http://schemas.openxmlformats.org/presentationml/2006/ole">
              <p:oleObj spid="_x0000_s63497" name="Equation" r:id="rId10" imgW="190440" imgH="266400" progId="Equation.3">
                <p:embed/>
              </p:oleObj>
            </a:graphicData>
          </a:graphic>
        </p:graphicFrame>
      </p:grpSp>
      <p:grpSp>
        <p:nvGrpSpPr>
          <p:cNvPr id="32" name="Group 31"/>
          <p:cNvGrpSpPr/>
          <p:nvPr/>
        </p:nvGrpSpPr>
        <p:grpSpPr>
          <a:xfrm>
            <a:off x="2057400" y="3886200"/>
            <a:ext cx="2819400" cy="2438400"/>
            <a:chOff x="3124200" y="4038600"/>
            <a:chExt cx="2819400" cy="2438400"/>
          </a:xfrm>
        </p:grpSpPr>
        <p:cxnSp>
          <p:nvCxnSpPr>
            <p:cNvPr id="15" name="Straight Arrow Connector 14"/>
            <p:cNvCxnSpPr/>
            <p:nvPr/>
          </p:nvCxnSpPr>
          <p:spPr>
            <a:xfrm>
              <a:off x="3810000" y="52578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24"/>
            <p:cNvGrpSpPr/>
            <p:nvPr/>
          </p:nvGrpSpPr>
          <p:grpSpPr>
            <a:xfrm>
              <a:off x="31242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38100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4914900" y="5448300"/>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202" name="Object 10"/>
            <p:cNvGraphicFramePr>
              <a:graphicFrameLocks noChangeAspect="1"/>
            </p:cNvGraphicFramePr>
            <p:nvPr/>
          </p:nvGraphicFramePr>
          <p:xfrm>
            <a:off x="4267200" y="5613400"/>
            <a:ext cx="457200" cy="711200"/>
          </p:xfrm>
          <a:graphic>
            <a:graphicData uri="http://schemas.openxmlformats.org/presentationml/2006/ole">
              <p:oleObj spid="_x0000_s63498" name="Equation" r:id="rId11" imgW="152280" imgH="203040" progId="Equation.3">
                <p:embed/>
              </p:oleObj>
            </a:graphicData>
          </a:graphic>
        </p:graphicFrame>
        <p:graphicFrame>
          <p:nvGraphicFramePr>
            <p:cNvPr id="8203" name="Object 11"/>
            <p:cNvGraphicFramePr>
              <a:graphicFrameLocks noChangeAspect="1"/>
            </p:cNvGraphicFramePr>
            <p:nvPr/>
          </p:nvGraphicFramePr>
          <p:xfrm>
            <a:off x="4343400" y="4191000"/>
            <a:ext cx="533400" cy="889000"/>
          </p:xfrm>
          <a:graphic>
            <a:graphicData uri="http://schemas.openxmlformats.org/presentationml/2006/ole">
              <p:oleObj spid="_x0000_s63499" name="Equation" r:id="rId12" imgW="190440" imgH="253800" progId="Equation.3">
                <p:embed/>
              </p:oleObj>
            </a:graphicData>
          </a:graphic>
        </p:graphicFrame>
        <p:graphicFrame>
          <p:nvGraphicFramePr>
            <p:cNvPr id="8204" name="Object 12"/>
            <p:cNvGraphicFramePr>
              <a:graphicFrameLocks noChangeAspect="1"/>
            </p:cNvGraphicFramePr>
            <p:nvPr/>
          </p:nvGraphicFramePr>
          <p:xfrm>
            <a:off x="5410200" y="5311775"/>
            <a:ext cx="533400" cy="933450"/>
          </p:xfrm>
          <a:graphic>
            <a:graphicData uri="http://schemas.openxmlformats.org/presentationml/2006/ole">
              <p:oleObj spid="_x0000_s63500" name="Equation" r:id="rId13" imgW="190440" imgH="266400" progId="Equation.3">
                <p:embed/>
              </p:oleObj>
            </a:graphicData>
          </a:graphic>
        </p:graphicFrame>
      </p:grpSp>
      <p:grpSp>
        <p:nvGrpSpPr>
          <p:cNvPr id="34" name="Group 33"/>
          <p:cNvGrpSpPr/>
          <p:nvPr/>
        </p:nvGrpSpPr>
        <p:grpSpPr>
          <a:xfrm>
            <a:off x="4229100" y="2209800"/>
            <a:ext cx="4914900" cy="2717800"/>
            <a:chOff x="4038600" y="3886200"/>
            <a:chExt cx="4914900" cy="2717800"/>
          </a:xfrm>
        </p:grpSpPr>
        <p:grpSp>
          <p:nvGrpSpPr>
            <p:cNvPr id="36" name="Group 24"/>
            <p:cNvGrpSpPr/>
            <p:nvPr/>
          </p:nvGrpSpPr>
          <p:grpSpPr>
            <a:xfrm>
              <a:off x="4038600" y="4038600"/>
              <a:ext cx="2667000" cy="2438400"/>
              <a:chOff x="228600" y="4038600"/>
              <a:chExt cx="2667000" cy="2438400"/>
            </a:xfrm>
          </p:grpSpPr>
          <p:cxnSp>
            <p:nvCxnSpPr>
              <p:cNvPr id="47" name="Straight Arrow Connector 4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7"/>
            <p:cNvGraphicFramePr>
              <a:graphicFrameLocks noChangeAspect="1"/>
            </p:cNvGraphicFramePr>
            <p:nvPr/>
          </p:nvGraphicFramePr>
          <p:xfrm>
            <a:off x="6248400" y="3886200"/>
            <a:ext cx="457200" cy="711200"/>
          </p:xfrm>
          <a:graphic>
            <a:graphicData uri="http://schemas.openxmlformats.org/presentationml/2006/ole">
              <p:oleObj spid="_x0000_s63501" name="Equation" r:id="rId14" imgW="152280" imgH="203040" progId="Equation.3">
                <p:embed/>
              </p:oleObj>
            </a:graphicData>
          </a:graphic>
        </p:graphicFrame>
        <p:graphicFrame>
          <p:nvGraphicFramePr>
            <p:cNvPr id="43" name="Object 8"/>
            <p:cNvGraphicFramePr>
              <a:graphicFrameLocks noChangeAspect="1"/>
            </p:cNvGraphicFramePr>
            <p:nvPr/>
          </p:nvGraphicFramePr>
          <p:xfrm>
            <a:off x="6172200" y="5715000"/>
            <a:ext cx="571500" cy="889000"/>
          </p:xfrm>
          <a:graphic>
            <a:graphicData uri="http://schemas.openxmlformats.org/presentationml/2006/ole">
              <p:oleObj spid="_x0000_s63502" name="Equation" r:id="rId15" imgW="190440" imgH="253800" progId="Equation.3">
                <p:embed/>
              </p:oleObj>
            </a:graphicData>
          </a:graphic>
        </p:graphicFrame>
        <p:graphicFrame>
          <p:nvGraphicFramePr>
            <p:cNvPr id="44" name="Object 9"/>
            <p:cNvGraphicFramePr>
              <a:graphicFrameLocks noChangeAspect="1"/>
            </p:cNvGraphicFramePr>
            <p:nvPr/>
          </p:nvGraphicFramePr>
          <p:xfrm>
            <a:off x="8382000" y="4419600"/>
            <a:ext cx="571500" cy="933450"/>
          </p:xfrm>
          <a:graphic>
            <a:graphicData uri="http://schemas.openxmlformats.org/presentationml/2006/ole">
              <p:oleObj spid="_x0000_s63503" name="Equation" r:id="rId16" imgW="190440" imgH="266400" progId="Equation.3">
                <p:embed/>
              </p:oleObj>
            </a:graphicData>
          </a:graphic>
        </p:graphicFrame>
        <p:cxnSp>
          <p:nvCxnSpPr>
            <p:cNvPr id="45" name="Straight Arrow Connector 44"/>
            <p:cNvCxnSpPr/>
            <p:nvPr/>
          </p:nvCxnSpPr>
          <p:spPr>
            <a:xfrm>
              <a:off x="4724400" y="54102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7505700" y="491490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9" name="Object 8"/>
          <p:cNvGraphicFramePr>
            <a:graphicFrameLocks noChangeAspect="1"/>
          </p:cNvGraphicFramePr>
          <p:nvPr/>
        </p:nvGraphicFramePr>
        <p:xfrm>
          <a:off x="6019800" y="5181600"/>
          <a:ext cx="1940767" cy="1485900"/>
        </p:xfrm>
        <a:graphic>
          <a:graphicData uri="http://schemas.openxmlformats.org/presentationml/2006/ole">
            <p:oleObj spid="_x0000_s63504" name="Equation" r:id="rId17" imgW="812520" imgH="53316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3"/>
          <p:cNvGrpSpPr/>
          <p:nvPr/>
        </p:nvGrpSpPr>
        <p:grpSpPr>
          <a:xfrm>
            <a:off x="4229100" y="2209800"/>
            <a:ext cx="4914900" cy="2717800"/>
            <a:chOff x="4038600" y="3886200"/>
            <a:chExt cx="4914900" cy="2717800"/>
          </a:xfrm>
        </p:grpSpPr>
        <p:grpSp>
          <p:nvGrpSpPr>
            <p:cNvPr id="10" name="Group 24"/>
            <p:cNvGrpSpPr/>
            <p:nvPr/>
          </p:nvGrpSpPr>
          <p:grpSpPr>
            <a:xfrm>
              <a:off x="4038600" y="4038600"/>
              <a:ext cx="2667000" cy="2438400"/>
              <a:chOff x="228600" y="4038600"/>
              <a:chExt cx="2667000" cy="2438400"/>
            </a:xfrm>
          </p:grpSpPr>
          <p:cxnSp>
            <p:nvCxnSpPr>
              <p:cNvPr id="47" name="Straight Arrow Connector 4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7"/>
            <p:cNvGraphicFramePr>
              <a:graphicFrameLocks noChangeAspect="1"/>
            </p:cNvGraphicFramePr>
            <p:nvPr/>
          </p:nvGraphicFramePr>
          <p:xfrm>
            <a:off x="6248400" y="3886200"/>
            <a:ext cx="457200" cy="711200"/>
          </p:xfrm>
          <a:graphic>
            <a:graphicData uri="http://schemas.openxmlformats.org/presentationml/2006/ole">
              <p:oleObj spid="_x0000_s68621" name="Equation" r:id="rId3" imgW="152280" imgH="203040" progId="Equation.3">
                <p:embed/>
              </p:oleObj>
            </a:graphicData>
          </a:graphic>
        </p:graphicFrame>
        <p:graphicFrame>
          <p:nvGraphicFramePr>
            <p:cNvPr id="43" name="Object 8"/>
            <p:cNvGraphicFramePr>
              <a:graphicFrameLocks noChangeAspect="1"/>
            </p:cNvGraphicFramePr>
            <p:nvPr/>
          </p:nvGraphicFramePr>
          <p:xfrm>
            <a:off x="6172200" y="5715000"/>
            <a:ext cx="571500" cy="889000"/>
          </p:xfrm>
          <a:graphic>
            <a:graphicData uri="http://schemas.openxmlformats.org/presentationml/2006/ole">
              <p:oleObj spid="_x0000_s68622" name="Equation" r:id="rId4" imgW="190440" imgH="253800" progId="Equation.3">
                <p:embed/>
              </p:oleObj>
            </a:graphicData>
          </a:graphic>
        </p:graphicFrame>
        <p:graphicFrame>
          <p:nvGraphicFramePr>
            <p:cNvPr id="44" name="Object 9"/>
            <p:cNvGraphicFramePr>
              <a:graphicFrameLocks noChangeAspect="1"/>
            </p:cNvGraphicFramePr>
            <p:nvPr/>
          </p:nvGraphicFramePr>
          <p:xfrm>
            <a:off x="8382000" y="4419600"/>
            <a:ext cx="571500" cy="933450"/>
          </p:xfrm>
          <a:graphic>
            <a:graphicData uri="http://schemas.openxmlformats.org/presentationml/2006/ole">
              <p:oleObj spid="_x0000_s68623" name="Equation" r:id="rId5" imgW="190440" imgH="266400" progId="Equation.3">
                <p:embed/>
              </p:oleObj>
            </a:graphicData>
          </a:graphic>
        </p:graphicFrame>
        <p:cxnSp>
          <p:nvCxnSpPr>
            <p:cNvPr id="45" name="Straight Arrow Connector 44"/>
            <p:cNvCxnSpPr/>
            <p:nvPr/>
          </p:nvCxnSpPr>
          <p:spPr>
            <a:xfrm>
              <a:off x="4724400" y="54102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7505700" y="491490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9" name="Object 8"/>
          <p:cNvGraphicFramePr>
            <a:graphicFrameLocks noChangeAspect="1"/>
          </p:cNvGraphicFramePr>
          <p:nvPr/>
        </p:nvGraphicFramePr>
        <p:xfrm>
          <a:off x="6019800" y="5181600"/>
          <a:ext cx="1940767" cy="1485900"/>
        </p:xfrm>
        <a:graphic>
          <a:graphicData uri="http://schemas.openxmlformats.org/presentationml/2006/ole">
            <p:oleObj spid="_x0000_s68624" name="Equation" r:id="rId6" imgW="812520" imgH="533160" progId="Equation.3">
              <p:embed/>
            </p:oleObj>
          </a:graphicData>
        </a:graphic>
      </p:graphicFrame>
      <p:graphicFrame>
        <p:nvGraphicFramePr>
          <p:cNvPr id="68625" name="Object 16"/>
          <p:cNvGraphicFramePr>
            <a:graphicFrameLocks noChangeAspect="1"/>
          </p:cNvGraphicFramePr>
          <p:nvPr/>
        </p:nvGraphicFramePr>
        <p:xfrm>
          <a:off x="533400" y="1920875"/>
          <a:ext cx="2895600" cy="2228850"/>
        </p:xfrm>
        <a:graphic>
          <a:graphicData uri="http://schemas.openxmlformats.org/presentationml/2006/ole">
            <p:oleObj spid="_x0000_s68625" name="Equation" r:id="rId7" imgW="1041120" imgH="79992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4229100" y="2209800"/>
            <a:ext cx="4914900" cy="2717800"/>
            <a:chOff x="4038600" y="3886200"/>
            <a:chExt cx="4914900" cy="2717800"/>
          </a:xfrm>
        </p:grpSpPr>
        <p:grpSp>
          <p:nvGrpSpPr>
            <p:cNvPr id="3" name="Group 24"/>
            <p:cNvGrpSpPr/>
            <p:nvPr/>
          </p:nvGrpSpPr>
          <p:grpSpPr>
            <a:xfrm>
              <a:off x="4038600" y="4038600"/>
              <a:ext cx="2667000" cy="2438400"/>
              <a:chOff x="228600" y="4038600"/>
              <a:chExt cx="2667000" cy="2438400"/>
            </a:xfrm>
          </p:grpSpPr>
          <p:cxnSp>
            <p:nvCxnSpPr>
              <p:cNvPr id="47" name="Straight Arrow Connector 4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7"/>
            <p:cNvGraphicFramePr>
              <a:graphicFrameLocks noChangeAspect="1"/>
            </p:cNvGraphicFramePr>
            <p:nvPr/>
          </p:nvGraphicFramePr>
          <p:xfrm>
            <a:off x="6248400" y="3886200"/>
            <a:ext cx="457200" cy="711200"/>
          </p:xfrm>
          <a:graphic>
            <a:graphicData uri="http://schemas.openxmlformats.org/presentationml/2006/ole">
              <p:oleObj spid="_x0000_s118786" name="Equation" r:id="rId3" imgW="152280" imgH="203040" progId="Equation.3">
                <p:embed/>
              </p:oleObj>
            </a:graphicData>
          </a:graphic>
        </p:graphicFrame>
        <p:graphicFrame>
          <p:nvGraphicFramePr>
            <p:cNvPr id="43" name="Object 8"/>
            <p:cNvGraphicFramePr>
              <a:graphicFrameLocks noChangeAspect="1"/>
            </p:cNvGraphicFramePr>
            <p:nvPr/>
          </p:nvGraphicFramePr>
          <p:xfrm>
            <a:off x="6172200" y="5715000"/>
            <a:ext cx="571500" cy="889000"/>
          </p:xfrm>
          <a:graphic>
            <a:graphicData uri="http://schemas.openxmlformats.org/presentationml/2006/ole">
              <p:oleObj spid="_x0000_s118787" name="Equation" r:id="rId4" imgW="190440" imgH="253800" progId="Equation.3">
                <p:embed/>
              </p:oleObj>
            </a:graphicData>
          </a:graphic>
        </p:graphicFrame>
        <p:graphicFrame>
          <p:nvGraphicFramePr>
            <p:cNvPr id="44" name="Object 9"/>
            <p:cNvGraphicFramePr>
              <a:graphicFrameLocks noChangeAspect="1"/>
            </p:cNvGraphicFramePr>
            <p:nvPr/>
          </p:nvGraphicFramePr>
          <p:xfrm>
            <a:off x="8382000" y="4419600"/>
            <a:ext cx="571500" cy="933450"/>
          </p:xfrm>
          <a:graphic>
            <a:graphicData uri="http://schemas.openxmlformats.org/presentationml/2006/ole">
              <p:oleObj spid="_x0000_s118788" name="Equation" r:id="rId5" imgW="190440" imgH="266400" progId="Equation.3">
                <p:embed/>
              </p:oleObj>
            </a:graphicData>
          </a:graphic>
        </p:graphicFrame>
        <p:cxnSp>
          <p:nvCxnSpPr>
            <p:cNvPr id="45" name="Straight Arrow Connector 44"/>
            <p:cNvCxnSpPr/>
            <p:nvPr/>
          </p:nvCxnSpPr>
          <p:spPr>
            <a:xfrm>
              <a:off x="4724400" y="54102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7505700" y="491490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9" name="Object 8"/>
          <p:cNvGraphicFramePr>
            <a:graphicFrameLocks noChangeAspect="1"/>
          </p:cNvGraphicFramePr>
          <p:nvPr/>
        </p:nvGraphicFramePr>
        <p:xfrm>
          <a:off x="6019800" y="5181600"/>
          <a:ext cx="1940767" cy="1485900"/>
        </p:xfrm>
        <a:graphic>
          <a:graphicData uri="http://schemas.openxmlformats.org/presentationml/2006/ole">
            <p:oleObj spid="_x0000_s118789" name="Equation" r:id="rId6" imgW="812520" imgH="533160" progId="Equation.3">
              <p:embed/>
            </p:oleObj>
          </a:graphicData>
        </a:graphic>
      </p:graphicFrame>
      <p:graphicFrame>
        <p:nvGraphicFramePr>
          <p:cNvPr id="68625" name="Object 16"/>
          <p:cNvGraphicFramePr>
            <a:graphicFrameLocks noChangeAspect="1"/>
          </p:cNvGraphicFramePr>
          <p:nvPr/>
        </p:nvGraphicFramePr>
        <p:xfrm>
          <a:off x="533400" y="1920875"/>
          <a:ext cx="2895600" cy="2228850"/>
        </p:xfrm>
        <a:graphic>
          <a:graphicData uri="http://schemas.openxmlformats.org/presentationml/2006/ole">
            <p:oleObj spid="_x0000_s118790" name="Equation" r:id="rId7" imgW="1041120" imgH="799920" progId="Equation.3">
              <p:embed/>
            </p:oleObj>
          </a:graphicData>
        </a:graphic>
      </p:graphicFrame>
      <p:sp>
        <p:nvSpPr>
          <p:cNvPr id="18" name="TextBox 17"/>
          <p:cNvSpPr txBox="1"/>
          <p:nvPr/>
        </p:nvSpPr>
        <p:spPr>
          <a:xfrm>
            <a:off x="1447800" y="4724400"/>
            <a:ext cx="3048000" cy="1569660"/>
          </a:xfrm>
          <a:prstGeom prst="rect">
            <a:avLst/>
          </a:prstGeom>
          <a:noFill/>
        </p:spPr>
        <p:txBody>
          <a:bodyPr wrap="square" rtlCol="0">
            <a:spAutoFit/>
          </a:bodyPr>
          <a:lstStyle/>
          <a:p>
            <a:r>
              <a:rPr lang="en-US" sz="4800" b="1" i="1" dirty="0" smtClean="0">
                <a:solidFill>
                  <a:srgbClr val="FFFF00"/>
                </a:solidFill>
              </a:rPr>
              <a:t>Simple, Right?</a:t>
            </a:r>
            <a:endParaRPr lang="en-US" sz="4800" b="1" i="1"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550863" y="2667000"/>
            <a:ext cx="6230937" cy="1600200"/>
            <a:chOff x="2684463" y="2057400"/>
            <a:chExt cx="6230937" cy="1600200"/>
          </a:xfrm>
        </p:grpSpPr>
        <p:cxnSp>
          <p:nvCxnSpPr>
            <p:cNvPr id="4" name="Straight Arrow Connector 3"/>
            <p:cNvCxnSpPr/>
            <p:nvPr/>
          </p:nvCxnSpPr>
          <p:spPr>
            <a:xfrm flipV="1">
              <a:off x="6096000" y="25908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505200" y="26670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nvGraphicFramePr>
          <p:xfrm>
            <a:off x="4724400" y="2590800"/>
            <a:ext cx="427038" cy="711200"/>
          </p:xfrm>
          <a:graphic>
            <a:graphicData uri="http://schemas.openxmlformats.org/presentationml/2006/ole">
              <p:oleObj spid="_x0000_s64514" name="Equation" r:id="rId3" imgW="152280" imgH="203040" progId="Equation.3">
                <p:embed/>
              </p:oleObj>
            </a:graphicData>
          </a:graphic>
        </p:graphicFrame>
        <p:graphicFrame>
          <p:nvGraphicFramePr>
            <p:cNvPr id="3075" name="Object 3"/>
            <p:cNvGraphicFramePr>
              <a:graphicFrameLocks noChangeAspect="1"/>
            </p:cNvGraphicFramePr>
            <p:nvPr/>
          </p:nvGraphicFramePr>
          <p:xfrm>
            <a:off x="2684463" y="2930525"/>
            <a:ext cx="392112" cy="488950"/>
          </p:xfrm>
          <a:graphic>
            <a:graphicData uri="http://schemas.openxmlformats.org/presentationml/2006/ole">
              <p:oleObj spid="_x0000_s64515" name="Equation" r:id="rId4" imgW="139680" imgH="139680" progId="Equation.3">
                <p:embed/>
              </p:oleObj>
            </a:graphicData>
          </a:graphic>
        </p:graphicFrame>
        <p:graphicFrame>
          <p:nvGraphicFramePr>
            <p:cNvPr id="3076" name="Object 4"/>
            <p:cNvGraphicFramePr>
              <a:graphicFrameLocks noChangeAspect="1"/>
            </p:cNvGraphicFramePr>
            <p:nvPr/>
          </p:nvGraphicFramePr>
          <p:xfrm>
            <a:off x="4191000" y="2057400"/>
            <a:ext cx="457200" cy="711200"/>
          </p:xfrm>
          <a:graphic>
            <a:graphicData uri="http://schemas.openxmlformats.org/presentationml/2006/ole">
              <p:oleObj spid="_x0000_s64516" name="Equation" r:id="rId5" imgW="152280" imgH="203040" progId="Equation.3">
                <p:embed/>
              </p:oleObj>
            </a:graphicData>
          </a:graphic>
        </p:graphicFrame>
        <p:cxnSp>
          <p:nvCxnSpPr>
            <p:cNvPr id="19" name="Straight Arrow Connector 18"/>
            <p:cNvCxnSpPr/>
            <p:nvPr/>
          </p:nvCxnSpPr>
          <p:spPr>
            <a:xfrm flipV="1">
              <a:off x="6019800" y="25908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5122863" y="3267075"/>
            <a:ext cx="355600" cy="355600"/>
          </p:xfrm>
          <a:graphic>
            <a:graphicData uri="http://schemas.openxmlformats.org/presentationml/2006/ole">
              <p:oleObj spid="_x0000_s64517" name="Equation" r:id="rId6" imgW="126720" imgH="101520" progId="Equation.3">
                <p:embed/>
              </p:oleObj>
            </a:graphicData>
          </a:graphic>
        </p:graphicFrame>
        <p:graphicFrame>
          <p:nvGraphicFramePr>
            <p:cNvPr id="3078" name="Object 6"/>
            <p:cNvGraphicFramePr>
              <a:graphicFrameLocks noChangeAspect="1"/>
            </p:cNvGraphicFramePr>
            <p:nvPr/>
          </p:nvGraphicFramePr>
          <p:xfrm>
            <a:off x="6781800" y="2209800"/>
            <a:ext cx="457200" cy="711200"/>
          </p:xfrm>
          <a:graphic>
            <a:graphicData uri="http://schemas.openxmlformats.org/presentationml/2006/ole">
              <p:oleObj spid="_x0000_s64518" name="Equation" r:id="rId7" imgW="152280" imgH="203040" progId="Equation.3">
                <p:embed/>
              </p:oleObj>
            </a:graphicData>
          </a:graphic>
        </p:graphicFrame>
      </p:grpSp>
      <p:grpSp>
        <p:nvGrpSpPr>
          <p:cNvPr id="3" name="Group 30"/>
          <p:cNvGrpSpPr/>
          <p:nvPr/>
        </p:nvGrpSpPr>
        <p:grpSpPr>
          <a:xfrm>
            <a:off x="1447800" y="2438400"/>
            <a:ext cx="3048000" cy="2590800"/>
            <a:chOff x="228600" y="3886200"/>
            <a:chExt cx="3048000" cy="2590800"/>
          </a:xfrm>
        </p:grpSpPr>
        <p:cxnSp>
          <p:nvCxnSpPr>
            <p:cNvPr id="12" name="Straight Arrow Connector 11"/>
            <p:cNvCxnSpPr/>
            <p:nvPr/>
          </p:nvCxnSpPr>
          <p:spPr>
            <a:xfrm flipV="1">
              <a:off x="914400" y="4191000"/>
              <a:ext cx="1676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Group 23"/>
            <p:cNvGrpSpPr/>
            <p:nvPr/>
          </p:nvGrpSpPr>
          <p:grpSpPr>
            <a:xfrm>
              <a:off x="228600" y="4038600"/>
              <a:ext cx="2667000" cy="2438400"/>
              <a:chOff x="228600" y="4038600"/>
              <a:chExt cx="2667000" cy="2438400"/>
            </a:xfrm>
          </p:grpSpPr>
          <p:cxnSp>
            <p:nvCxnSpPr>
              <p:cNvPr id="17" name="Straight Arrow Connector 1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91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057400" y="47244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199" name="Object 7"/>
            <p:cNvGraphicFramePr>
              <a:graphicFrameLocks noChangeAspect="1"/>
            </p:cNvGraphicFramePr>
            <p:nvPr/>
          </p:nvGraphicFramePr>
          <p:xfrm>
            <a:off x="1371600" y="3886200"/>
            <a:ext cx="427038" cy="711200"/>
          </p:xfrm>
          <a:graphic>
            <a:graphicData uri="http://schemas.openxmlformats.org/presentationml/2006/ole">
              <p:oleObj spid="_x0000_s64519" name="Equation" r:id="rId8" imgW="152280" imgH="203040" progId="Equation.3">
                <p:embed/>
              </p:oleObj>
            </a:graphicData>
          </a:graphic>
        </p:graphicFrame>
        <p:graphicFrame>
          <p:nvGraphicFramePr>
            <p:cNvPr id="8200" name="Object 8"/>
            <p:cNvGraphicFramePr>
              <a:graphicFrameLocks noChangeAspect="1"/>
            </p:cNvGraphicFramePr>
            <p:nvPr/>
          </p:nvGraphicFramePr>
          <p:xfrm>
            <a:off x="1752600" y="5334000"/>
            <a:ext cx="533400" cy="889000"/>
          </p:xfrm>
          <a:graphic>
            <a:graphicData uri="http://schemas.openxmlformats.org/presentationml/2006/ole">
              <p:oleObj spid="_x0000_s64520" name="Equation" r:id="rId9" imgW="190440" imgH="253800" progId="Equation.3">
                <p:embed/>
              </p:oleObj>
            </a:graphicData>
          </a:graphic>
        </p:graphicFrame>
        <p:graphicFrame>
          <p:nvGraphicFramePr>
            <p:cNvPr id="8201" name="Object 9"/>
            <p:cNvGraphicFramePr>
              <a:graphicFrameLocks noChangeAspect="1"/>
            </p:cNvGraphicFramePr>
            <p:nvPr/>
          </p:nvGraphicFramePr>
          <p:xfrm>
            <a:off x="2743200" y="4168775"/>
            <a:ext cx="533400" cy="933450"/>
          </p:xfrm>
          <a:graphic>
            <a:graphicData uri="http://schemas.openxmlformats.org/presentationml/2006/ole">
              <p:oleObj spid="_x0000_s64521" name="Equation" r:id="rId10" imgW="190440" imgH="266400" progId="Equation.3">
                <p:embed/>
              </p:oleObj>
            </a:graphicData>
          </a:graphic>
        </p:graphicFrame>
      </p:grpSp>
      <p:grpSp>
        <p:nvGrpSpPr>
          <p:cNvPr id="7" name="Group 31"/>
          <p:cNvGrpSpPr/>
          <p:nvPr/>
        </p:nvGrpSpPr>
        <p:grpSpPr>
          <a:xfrm>
            <a:off x="2590800" y="1905000"/>
            <a:ext cx="2819400" cy="2438400"/>
            <a:chOff x="3124200" y="4038600"/>
            <a:chExt cx="2819400" cy="2438400"/>
          </a:xfrm>
        </p:grpSpPr>
        <p:cxnSp>
          <p:nvCxnSpPr>
            <p:cNvPr id="15" name="Straight Arrow Connector 14"/>
            <p:cNvCxnSpPr/>
            <p:nvPr/>
          </p:nvCxnSpPr>
          <p:spPr>
            <a:xfrm>
              <a:off x="3810000" y="5257800"/>
              <a:ext cx="12954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24"/>
            <p:cNvGrpSpPr/>
            <p:nvPr/>
          </p:nvGrpSpPr>
          <p:grpSpPr>
            <a:xfrm>
              <a:off x="3124200" y="4038600"/>
              <a:ext cx="2667000" cy="2438400"/>
              <a:chOff x="228600" y="4038600"/>
              <a:chExt cx="2667000" cy="2438400"/>
            </a:xfrm>
          </p:grpSpPr>
          <p:cxnSp>
            <p:nvCxnSpPr>
              <p:cNvPr id="26" name="Straight Arrow Connector 25"/>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38100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4914900" y="5448300"/>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202" name="Object 10"/>
            <p:cNvGraphicFramePr>
              <a:graphicFrameLocks noChangeAspect="1"/>
            </p:cNvGraphicFramePr>
            <p:nvPr/>
          </p:nvGraphicFramePr>
          <p:xfrm>
            <a:off x="4267200" y="5613400"/>
            <a:ext cx="457200" cy="711200"/>
          </p:xfrm>
          <a:graphic>
            <a:graphicData uri="http://schemas.openxmlformats.org/presentationml/2006/ole">
              <p:oleObj spid="_x0000_s64522" name="Equation" r:id="rId11" imgW="152280" imgH="203040" progId="Equation.3">
                <p:embed/>
              </p:oleObj>
            </a:graphicData>
          </a:graphic>
        </p:graphicFrame>
        <p:graphicFrame>
          <p:nvGraphicFramePr>
            <p:cNvPr id="8203" name="Object 11"/>
            <p:cNvGraphicFramePr>
              <a:graphicFrameLocks noChangeAspect="1"/>
            </p:cNvGraphicFramePr>
            <p:nvPr/>
          </p:nvGraphicFramePr>
          <p:xfrm>
            <a:off x="4343400" y="4191000"/>
            <a:ext cx="533400" cy="889000"/>
          </p:xfrm>
          <a:graphic>
            <a:graphicData uri="http://schemas.openxmlformats.org/presentationml/2006/ole">
              <p:oleObj spid="_x0000_s64523" name="Equation" r:id="rId12" imgW="190440" imgH="253800" progId="Equation.3">
                <p:embed/>
              </p:oleObj>
            </a:graphicData>
          </a:graphic>
        </p:graphicFrame>
        <p:graphicFrame>
          <p:nvGraphicFramePr>
            <p:cNvPr id="8204" name="Object 12"/>
            <p:cNvGraphicFramePr>
              <a:graphicFrameLocks noChangeAspect="1"/>
            </p:cNvGraphicFramePr>
            <p:nvPr/>
          </p:nvGraphicFramePr>
          <p:xfrm>
            <a:off x="5410200" y="5311775"/>
            <a:ext cx="533400" cy="933450"/>
          </p:xfrm>
          <a:graphic>
            <a:graphicData uri="http://schemas.openxmlformats.org/presentationml/2006/ole">
              <p:oleObj spid="_x0000_s64524" name="Equation" r:id="rId13" imgW="190440" imgH="266400" progId="Equation.3">
                <p:embed/>
              </p:oleObj>
            </a:graphicData>
          </a:graphic>
        </p:graphicFrame>
      </p:grpSp>
      <p:grpSp>
        <p:nvGrpSpPr>
          <p:cNvPr id="9" name="Group 33"/>
          <p:cNvGrpSpPr/>
          <p:nvPr/>
        </p:nvGrpSpPr>
        <p:grpSpPr>
          <a:xfrm>
            <a:off x="609600" y="2057400"/>
            <a:ext cx="4914900" cy="2717800"/>
            <a:chOff x="4038600" y="3886200"/>
            <a:chExt cx="4914900" cy="2717800"/>
          </a:xfrm>
        </p:grpSpPr>
        <p:grpSp>
          <p:nvGrpSpPr>
            <p:cNvPr id="10" name="Group 24"/>
            <p:cNvGrpSpPr/>
            <p:nvPr/>
          </p:nvGrpSpPr>
          <p:grpSpPr>
            <a:xfrm>
              <a:off x="4038600" y="4038600"/>
              <a:ext cx="2667000" cy="2438400"/>
              <a:chOff x="228600" y="4038600"/>
              <a:chExt cx="2667000" cy="2438400"/>
            </a:xfrm>
          </p:grpSpPr>
          <p:cxnSp>
            <p:nvCxnSpPr>
              <p:cNvPr id="47" name="Straight Arrow Connector 4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7"/>
            <p:cNvGraphicFramePr>
              <a:graphicFrameLocks noChangeAspect="1"/>
            </p:cNvGraphicFramePr>
            <p:nvPr/>
          </p:nvGraphicFramePr>
          <p:xfrm>
            <a:off x="6248400" y="3886200"/>
            <a:ext cx="457200" cy="711200"/>
          </p:xfrm>
          <a:graphic>
            <a:graphicData uri="http://schemas.openxmlformats.org/presentationml/2006/ole">
              <p:oleObj spid="_x0000_s64525" name="Equation" r:id="rId14" imgW="152280" imgH="203040" progId="Equation.3">
                <p:embed/>
              </p:oleObj>
            </a:graphicData>
          </a:graphic>
        </p:graphicFrame>
        <p:graphicFrame>
          <p:nvGraphicFramePr>
            <p:cNvPr id="43" name="Object 8"/>
            <p:cNvGraphicFramePr>
              <a:graphicFrameLocks noChangeAspect="1"/>
            </p:cNvGraphicFramePr>
            <p:nvPr/>
          </p:nvGraphicFramePr>
          <p:xfrm>
            <a:off x="6172200" y="5715000"/>
            <a:ext cx="571500" cy="889000"/>
          </p:xfrm>
          <a:graphic>
            <a:graphicData uri="http://schemas.openxmlformats.org/presentationml/2006/ole">
              <p:oleObj spid="_x0000_s64526" name="Equation" r:id="rId15" imgW="190440" imgH="253800" progId="Equation.3">
                <p:embed/>
              </p:oleObj>
            </a:graphicData>
          </a:graphic>
        </p:graphicFrame>
        <p:graphicFrame>
          <p:nvGraphicFramePr>
            <p:cNvPr id="44" name="Object 9"/>
            <p:cNvGraphicFramePr>
              <a:graphicFrameLocks noChangeAspect="1"/>
            </p:cNvGraphicFramePr>
            <p:nvPr/>
          </p:nvGraphicFramePr>
          <p:xfrm>
            <a:off x="8382000" y="4419600"/>
            <a:ext cx="571500" cy="933450"/>
          </p:xfrm>
          <a:graphic>
            <a:graphicData uri="http://schemas.openxmlformats.org/presentationml/2006/ole">
              <p:oleObj spid="_x0000_s64527" name="Equation" r:id="rId16" imgW="190440" imgH="266400" progId="Equation.3">
                <p:embed/>
              </p:oleObj>
            </a:graphicData>
          </a:graphic>
        </p:graphicFrame>
        <p:cxnSp>
          <p:nvCxnSpPr>
            <p:cNvPr id="45" name="Straight Arrow Connector 44"/>
            <p:cNvCxnSpPr/>
            <p:nvPr/>
          </p:nvCxnSpPr>
          <p:spPr>
            <a:xfrm>
              <a:off x="4724400" y="54102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7505700" y="491490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49" name="Title 1"/>
          <p:cNvSpPr>
            <a:spLocks noGrp="1"/>
          </p:cNvSpPr>
          <p:nvPr>
            <p:ph type="title"/>
          </p:nvPr>
        </p:nvSpPr>
        <p:spPr>
          <a:xfrm>
            <a:off x="914400" y="512064"/>
            <a:ext cx="7772400" cy="914400"/>
          </a:xfrm>
        </p:spPr>
        <p:txBody>
          <a:bodyPr/>
          <a:lstStyle/>
          <a:p>
            <a:r>
              <a:rPr lang="en-US" smtClean="0"/>
              <a:t>Solve for x = 3</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4229100" y="2209800"/>
            <a:ext cx="4914900" cy="2717800"/>
            <a:chOff x="4038600" y="3886200"/>
            <a:chExt cx="4914900" cy="2717800"/>
          </a:xfrm>
        </p:grpSpPr>
        <p:grpSp>
          <p:nvGrpSpPr>
            <p:cNvPr id="3" name="Group 24"/>
            <p:cNvGrpSpPr/>
            <p:nvPr/>
          </p:nvGrpSpPr>
          <p:grpSpPr>
            <a:xfrm>
              <a:off x="4038600" y="4038600"/>
              <a:ext cx="2667000" cy="2438400"/>
              <a:chOff x="228600" y="4038600"/>
              <a:chExt cx="2667000" cy="2438400"/>
            </a:xfrm>
          </p:grpSpPr>
          <p:cxnSp>
            <p:nvCxnSpPr>
              <p:cNvPr id="47" name="Straight Arrow Connector 46"/>
              <p:cNvCxnSpPr/>
              <p:nvPr/>
            </p:nvCxnSpPr>
            <p:spPr>
              <a:xfrm rot="5400000">
                <a:off x="-304006" y="5257006"/>
                <a:ext cx="24384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228600" y="5257800"/>
                <a:ext cx="2667000" cy="1588"/>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724400" y="52578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00800" y="5257800"/>
              <a:ext cx="12954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163594" y="4723606"/>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506494" y="4380706"/>
              <a:ext cx="3810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800600" y="4572000"/>
              <a:ext cx="2895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7"/>
            <p:cNvGraphicFramePr>
              <a:graphicFrameLocks noChangeAspect="1"/>
            </p:cNvGraphicFramePr>
            <p:nvPr/>
          </p:nvGraphicFramePr>
          <p:xfrm>
            <a:off x="6248400" y="3886200"/>
            <a:ext cx="457200" cy="711200"/>
          </p:xfrm>
          <a:graphic>
            <a:graphicData uri="http://schemas.openxmlformats.org/presentationml/2006/ole">
              <p:oleObj spid="_x0000_s69634" name="Equation" r:id="rId3" imgW="152280" imgH="203040" progId="Equation.3">
                <p:embed/>
              </p:oleObj>
            </a:graphicData>
          </a:graphic>
        </p:graphicFrame>
        <p:graphicFrame>
          <p:nvGraphicFramePr>
            <p:cNvPr id="43" name="Object 8"/>
            <p:cNvGraphicFramePr>
              <a:graphicFrameLocks noChangeAspect="1"/>
            </p:cNvGraphicFramePr>
            <p:nvPr/>
          </p:nvGraphicFramePr>
          <p:xfrm>
            <a:off x="6172200" y="5715000"/>
            <a:ext cx="571500" cy="889000"/>
          </p:xfrm>
          <a:graphic>
            <a:graphicData uri="http://schemas.openxmlformats.org/presentationml/2006/ole">
              <p:oleObj spid="_x0000_s69635" name="Equation" r:id="rId4" imgW="190440" imgH="253800" progId="Equation.3">
                <p:embed/>
              </p:oleObj>
            </a:graphicData>
          </a:graphic>
        </p:graphicFrame>
        <p:graphicFrame>
          <p:nvGraphicFramePr>
            <p:cNvPr id="44" name="Object 9"/>
            <p:cNvGraphicFramePr>
              <a:graphicFrameLocks noChangeAspect="1"/>
            </p:cNvGraphicFramePr>
            <p:nvPr/>
          </p:nvGraphicFramePr>
          <p:xfrm>
            <a:off x="8382000" y="4419600"/>
            <a:ext cx="571500" cy="933450"/>
          </p:xfrm>
          <a:graphic>
            <a:graphicData uri="http://schemas.openxmlformats.org/presentationml/2006/ole">
              <p:oleObj spid="_x0000_s69636" name="Equation" r:id="rId5" imgW="190440" imgH="266400" progId="Equation.3">
                <p:embed/>
              </p:oleObj>
            </a:graphicData>
          </a:graphic>
        </p:graphicFrame>
        <p:cxnSp>
          <p:nvCxnSpPr>
            <p:cNvPr id="45" name="Straight Arrow Connector 44"/>
            <p:cNvCxnSpPr/>
            <p:nvPr/>
          </p:nvCxnSpPr>
          <p:spPr>
            <a:xfrm>
              <a:off x="4724400" y="5410200"/>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7505700" y="4914900"/>
              <a:ext cx="685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9" name="Object 8"/>
          <p:cNvGraphicFramePr>
            <a:graphicFrameLocks noChangeAspect="1"/>
          </p:cNvGraphicFramePr>
          <p:nvPr/>
        </p:nvGraphicFramePr>
        <p:xfrm>
          <a:off x="6019800" y="5181600"/>
          <a:ext cx="1940767" cy="1485900"/>
        </p:xfrm>
        <a:graphic>
          <a:graphicData uri="http://schemas.openxmlformats.org/presentationml/2006/ole">
            <p:oleObj spid="_x0000_s69637" name="Equation" r:id="rId6" imgW="812520" imgH="533160" progId="Equation.3">
              <p:embed/>
            </p:oleObj>
          </a:graphicData>
        </a:graphic>
      </p:graphicFrame>
      <p:graphicFrame>
        <p:nvGraphicFramePr>
          <p:cNvPr id="68625" name="Object 16"/>
          <p:cNvGraphicFramePr>
            <a:graphicFrameLocks noChangeAspect="1"/>
          </p:cNvGraphicFramePr>
          <p:nvPr/>
        </p:nvGraphicFramePr>
        <p:xfrm>
          <a:off x="457200" y="5105400"/>
          <a:ext cx="2895600" cy="1344613"/>
        </p:xfrm>
        <a:graphic>
          <a:graphicData uri="http://schemas.openxmlformats.org/presentationml/2006/ole">
            <p:oleObj spid="_x0000_s69638" name="Equation" r:id="rId7" imgW="1041120" imgH="482400" progId="Equation.3">
              <p:embed/>
            </p:oleObj>
          </a:graphicData>
        </a:graphic>
      </p:graphicFrame>
      <p:sp>
        <p:nvSpPr>
          <p:cNvPr id="18" name="Title 17"/>
          <p:cNvSpPr>
            <a:spLocks noGrp="1"/>
          </p:cNvSpPr>
          <p:nvPr>
            <p:ph type="title"/>
          </p:nvPr>
        </p:nvSpPr>
        <p:spPr/>
        <p:txBody>
          <a:bodyPr/>
          <a:lstStyle/>
          <a:p>
            <a:r>
              <a:rPr lang="en-US" dirty="0" smtClean="0"/>
              <a:t>This gives magnitude.</a:t>
            </a:r>
            <a:br>
              <a:rPr lang="en-US" dirty="0" smtClean="0"/>
            </a:br>
            <a:r>
              <a:rPr lang="en-US" dirty="0" smtClean="0"/>
              <a:t>What about direction?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Trigonometry Revisited</a:t>
            </a:r>
            <a:endParaRPr lang="en-US" dirty="0"/>
          </a:p>
        </p:txBody>
      </p:sp>
      <p:sp>
        <p:nvSpPr>
          <p:cNvPr id="4" name="Right Triangle 3"/>
          <p:cNvSpPr/>
          <p:nvPr/>
        </p:nvSpPr>
        <p:spPr>
          <a:xfrm flipH="1">
            <a:off x="5562600" y="1371600"/>
            <a:ext cx="2514600" cy="3352800"/>
          </a:xfrm>
          <a:prstGeom prst="r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42" name="Object 2"/>
          <p:cNvGraphicFramePr>
            <a:graphicFrameLocks noChangeAspect="1"/>
          </p:cNvGraphicFramePr>
          <p:nvPr/>
        </p:nvGraphicFramePr>
        <p:xfrm>
          <a:off x="6705600" y="4876800"/>
          <a:ext cx="427038" cy="577850"/>
        </p:xfrm>
        <a:graphic>
          <a:graphicData uri="http://schemas.openxmlformats.org/presentationml/2006/ole">
            <p:oleObj spid="_x0000_s10242" name="Equation" r:id="rId3" imgW="152280" imgH="164880" progId="Equation.3">
              <p:embed/>
            </p:oleObj>
          </a:graphicData>
        </a:graphic>
      </p:graphicFrame>
      <p:graphicFrame>
        <p:nvGraphicFramePr>
          <p:cNvPr id="10244" name="Object 4"/>
          <p:cNvGraphicFramePr>
            <a:graphicFrameLocks noChangeAspect="1"/>
          </p:cNvGraphicFramePr>
          <p:nvPr/>
        </p:nvGraphicFramePr>
        <p:xfrm>
          <a:off x="8305800" y="2971800"/>
          <a:ext cx="427038" cy="577850"/>
        </p:xfrm>
        <a:graphic>
          <a:graphicData uri="http://schemas.openxmlformats.org/presentationml/2006/ole">
            <p:oleObj spid="_x0000_s10244" name="Equation" r:id="rId4" imgW="152280" imgH="164880" progId="Equation.3">
              <p:embed/>
            </p:oleObj>
          </a:graphicData>
        </a:graphic>
      </p:graphicFrame>
      <p:graphicFrame>
        <p:nvGraphicFramePr>
          <p:cNvPr id="10245" name="Object 5"/>
          <p:cNvGraphicFramePr>
            <a:graphicFrameLocks noChangeAspect="1"/>
          </p:cNvGraphicFramePr>
          <p:nvPr/>
        </p:nvGraphicFramePr>
        <p:xfrm>
          <a:off x="5943600" y="2416175"/>
          <a:ext cx="427038" cy="622300"/>
        </p:xfrm>
        <a:graphic>
          <a:graphicData uri="http://schemas.openxmlformats.org/presentationml/2006/ole">
            <p:oleObj spid="_x0000_s10245" name="Equation" r:id="rId5" imgW="152280" imgH="177480" progId="Equation.3">
              <p:embed/>
            </p:oleObj>
          </a:graphicData>
        </a:graphic>
      </p:graphicFrame>
      <p:cxnSp>
        <p:nvCxnSpPr>
          <p:cNvPr id="10" name="Straight Connector 9"/>
          <p:cNvCxnSpPr/>
          <p:nvPr/>
        </p:nvCxnSpPr>
        <p:spPr>
          <a:xfrm rot="10800000">
            <a:off x="7467600" y="4191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7162800" y="44958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46" name="Object 6"/>
          <p:cNvGraphicFramePr>
            <a:graphicFrameLocks noChangeAspect="1"/>
          </p:cNvGraphicFramePr>
          <p:nvPr/>
        </p:nvGraphicFramePr>
        <p:xfrm>
          <a:off x="6207125" y="4105275"/>
          <a:ext cx="355600" cy="488950"/>
        </p:xfrm>
        <a:graphic>
          <a:graphicData uri="http://schemas.openxmlformats.org/presentationml/2006/ole">
            <p:oleObj spid="_x0000_s10246" name="Equation" r:id="rId6" imgW="126720" imgH="139680" progId="Equation.3">
              <p:embed/>
            </p:oleObj>
          </a:graphicData>
        </a:graphic>
      </p:graphicFrame>
      <p:graphicFrame>
        <p:nvGraphicFramePr>
          <p:cNvPr id="10247" name="Object 7"/>
          <p:cNvGraphicFramePr>
            <a:graphicFrameLocks noChangeAspect="1"/>
          </p:cNvGraphicFramePr>
          <p:nvPr/>
        </p:nvGraphicFramePr>
        <p:xfrm>
          <a:off x="7526338" y="2252663"/>
          <a:ext cx="392112" cy="566737"/>
        </p:xfrm>
        <a:graphic>
          <a:graphicData uri="http://schemas.openxmlformats.org/presentationml/2006/ole">
            <p:oleObj spid="_x0000_s10247" name="Equation" r:id="rId7" imgW="139680" imgH="164880" progId="Equation.3">
              <p:embed/>
            </p:oleObj>
          </a:graphicData>
        </a:graphic>
      </p:graphicFrame>
      <p:graphicFrame>
        <p:nvGraphicFramePr>
          <p:cNvPr id="10248" name="Object 8"/>
          <p:cNvGraphicFramePr>
            <a:graphicFrameLocks noChangeAspect="1"/>
          </p:cNvGraphicFramePr>
          <p:nvPr/>
        </p:nvGraphicFramePr>
        <p:xfrm>
          <a:off x="228600" y="1905000"/>
          <a:ext cx="4724400" cy="3666651"/>
        </p:xfrm>
        <a:graphic>
          <a:graphicData uri="http://schemas.openxmlformats.org/presentationml/2006/ole">
            <p:oleObj spid="_x0000_s10248" name="Equation" r:id="rId8" imgW="1866600" imgH="1307880" progId="Equation.3">
              <p:embed/>
            </p:oleObj>
          </a:graphicData>
        </a:graphic>
      </p:graphicFrame>
      <p:graphicFrame>
        <p:nvGraphicFramePr>
          <p:cNvPr id="12" name="Object 7"/>
          <p:cNvGraphicFramePr>
            <a:graphicFrameLocks noChangeAspect="1"/>
          </p:cNvGraphicFramePr>
          <p:nvPr/>
        </p:nvGraphicFramePr>
        <p:xfrm>
          <a:off x="1600200" y="5867400"/>
          <a:ext cx="4191000" cy="622300"/>
        </p:xfrm>
        <a:graphic>
          <a:graphicData uri="http://schemas.openxmlformats.org/presentationml/2006/ole">
            <p:oleObj spid="_x0000_s10249" name="Equation" r:id="rId9" imgW="1231560" imgH="177480" progId="Equation.3">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represent forces in diagrams or mathematically using appropriately labeled vectors with magnitude, direction, and units during the analysis of a situation.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represent forces in diagrams or mathematically using appropriately labeled vectors with magnitude, direction, and units during the analysis of a situation.</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design a plan to collect and analyze data for motion (static, constant, or accelerating) from force measurements and carry out an analysis to determine the relationship between the net force and the vector sum of the individual forces.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Enduring Understanding 3.A: All forces share certain common characteristics when considered by observers in inertial reference frames.</a:t>
            </a:r>
          </a:p>
          <a:p>
            <a:r>
              <a:rPr lang="en-US" sz="3200" dirty="0" smtClean="0"/>
              <a:t>Enduring Understanding 3.B: Classically, the acceleration of an object interacting with other objects can be predicted by using </a:t>
            </a:r>
          </a:p>
          <a:p>
            <a:endParaRPr lang="en-US" dirty="0"/>
          </a:p>
        </p:txBody>
      </p:sp>
      <p:graphicFrame>
        <p:nvGraphicFramePr>
          <p:cNvPr id="4" name="Object 3"/>
          <p:cNvGraphicFramePr>
            <a:graphicFrameLocks noChangeAspect="1"/>
          </p:cNvGraphicFramePr>
          <p:nvPr/>
        </p:nvGraphicFramePr>
        <p:xfrm>
          <a:off x="2590800" y="5410200"/>
          <a:ext cx="1477818" cy="1219200"/>
        </p:xfrm>
        <a:graphic>
          <a:graphicData uri="http://schemas.openxmlformats.org/presentationml/2006/ole">
            <p:oleObj spid="_x0000_s86018" name="Equation" r:id="rId3" imgW="507960" imgH="419040" progId="Equation.3">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Forces are described by vectors.</a:t>
            </a:r>
          </a:p>
          <a:p>
            <a:pPr lvl="1"/>
            <a:r>
              <a:rPr lang="en-US" dirty="0" smtClean="0"/>
              <a:t>Forces are detected by their influence on the motion of an object.</a:t>
            </a:r>
            <a:endParaRPr lang="en-US" sz="3800" dirty="0" smtClean="0"/>
          </a:p>
          <a:p>
            <a:pPr lvl="1"/>
            <a:r>
              <a:rPr lang="en-US" dirty="0" smtClean="0"/>
              <a:t>Forces have magnitude and direction.</a:t>
            </a:r>
            <a:endParaRPr lang="en-US" sz="3800" dirty="0" smtClean="0"/>
          </a:p>
          <a:p>
            <a:r>
              <a:rPr lang="en-US" sz="3200" dirty="0" smtClean="0"/>
              <a:t>If an object of interest interacts with several other objects, the net force is the vector sum of the individual forces.</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Big Idea(s):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Big Idea 3:  The interactions of an object with other objects can be described by forces.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Questions?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No Homework</a:t>
            </a:r>
          </a:p>
          <a:p>
            <a:pPr lvl="1"/>
            <a:r>
              <a:rPr lang="en-US" dirty="0" smtClean="0"/>
              <a:t>At least not </a:t>
            </a:r>
            <a:r>
              <a:rPr lang="en-US" dirty="0" smtClean="0"/>
              <a:t>yet</a:t>
            </a:r>
          </a:p>
          <a:p>
            <a:pPr lvl="1"/>
            <a:r>
              <a:rPr lang="en-US" dirty="0" smtClean="0"/>
              <a:t>Trigonometry </a:t>
            </a:r>
            <a:r>
              <a:rPr lang="en-US" dirty="0" smtClean="0"/>
              <a:t>for </a:t>
            </a:r>
            <a:r>
              <a:rPr lang="en-US" dirty="0" smtClean="0"/>
              <a:t>Vectors Worksheet</a:t>
            </a:r>
            <a:endParaRPr lang="en-US" dirty="0" smtClean="0"/>
          </a:p>
          <a:p>
            <a:pPr lvl="1"/>
            <a:r>
              <a:rPr lang="en-US" dirty="0" smtClean="0"/>
              <a:t>Reading </a:t>
            </a:r>
            <a:r>
              <a:rPr lang="en-US" dirty="0" smtClean="0"/>
              <a:t>Activity</a:t>
            </a:r>
            <a:r>
              <a:rPr lang="en-US" dirty="0" smtClean="0"/>
              <a:t> </a:t>
            </a:r>
            <a:r>
              <a:rPr lang="en-US" dirty="0" err="1" smtClean="0"/>
              <a:t>Lsn</a:t>
            </a:r>
            <a:r>
              <a:rPr lang="en-US" dirty="0" smtClean="0"/>
              <a:t> 3-4</a:t>
            </a:r>
          </a:p>
          <a:p>
            <a:pPr lvl="2"/>
            <a:r>
              <a:rPr lang="en-US" dirty="0" smtClean="0"/>
              <a:t>After 3-4, HW </a:t>
            </a:r>
            <a:r>
              <a:rPr lang="en-US" dirty="0" err="1" smtClean="0"/>
              <a:t>Lsn</a:t>
            </a:r>
            <a:r>
              <a:rPr lang="en-US" smtClean="0"/>
              <a:t> 3-2 to 3-4, # 1-16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design a plan to collect and analyze data for motion (static, constant, or accelerating) from force measurements and carry out an analysis to determine the relationship between the net force and the vector sum of the individual forces.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hlinkClick r:id="rId3" action="ppaction://hlinkfile"/>
              </a:rPr>
              <a:t>Scalars and Vectors</a:t>
            </a:r>
            <a:endParaRPr lang="en-US" sz="3800" dirty="0"/>
          </a:p>
        </p:txBody>
      </p:sp>
      <p:pic>
        <p:nvPicPr>
          <p:cNvPr id="6" name="Scalars and vectors.wmv">
            <a:hlinkClick r:id="" action="ppaction://media"/>
          </p:cNvPr>
          <p:cNvPicPr>
            <a:picLocks noGrp="1" noRot="1" noChangeAspect="1"/>
          </p:cNvPicPr>
          <p:nvPr>
            <p:ph idx="1"/>
            <a:videoFile r:link="rId1"/>
          </p:nvPr>
        </p:nvPicPr>
        <p:blipFill>
          <a:blip r:embed="rId4" cstate="print"/>
          <a:stretch>
            <a:fillRect/>
          </a:stretch>
        </p:blipFill>
        <p:spPr>
          <a:xfrm>
            <a:off x="1142999" y="1327150"/>
            <a:ext cx="7171267" cy="53784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Scalars</a:t>
            </a:r>
            <a:endParaRPr lang="en-US" dirty="0"/>
          </a:p>
        </p:txBody>
      </p:sp>
      <p:sp>
        <p:nvSpPr>
          <p:cNvPr id="3" name="Content Placeholder 2"/>
          <p:cNvSpPr>
            <a:spLocks noGrp="1"/>
          </p:cNvSpPr>
          <p:nvPr>
            <p:ph idx="1"/>
          </p:nvPr>
        </p:nvSpPr>
        <p:spPr/>
        <p:txBody>
          <a:bodyPr/>
          <a:lstStyle/>
          <a:p>
            <a:r>
              <a:rPr lang="en-US" dirty="0" smtClean="0"/>
              <a:t>Require only a number to represent them</a:t>
            </a:r>
          </a:p>
          <a:p>
            <a:r>
              <a:rPr lang="en-US" dirty="0" smtClean="0"/>
              <a:t>No direction involved</a:t>
            </a:r>
          </a:p>
          <a:p>
            <a:r>
              <a:rPr lang="en-US" dirty="0" smtClean="0"/>
              <a:t>Just a number</a:t>
            </a:r>
          </a:p>
          <a:p>
            <a:r>
              <a:rPr lang="en-US" dirty="0" smtClean="0"/>
              <a:t>Represents magnitude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1203</TotalTime>
  <Words>608</Words>
  <Application>Microsoft Office PowerPoint</Application>
  <PresentationFormat>On-screen Show (4:3)</PresentationFormat>
  <Paragraphs>94</Paragraphs>
  <Slides>65</Slides>
  <Notes>0</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Metro</vt:lpstr>
      <vt:lpstr>Equation</vt:lpstr>
      <vt:lpstr>Microsoft Equation 3.0</vt:lpstr>
      <vt:lpstr>Devil  physics The  baddest  class  on  campus AP  Physics</vt:lpstr>
      <vt:lpstr>Giancoli Lesson 3-1 to 3-3 Vectors and scalars Addition of Vectors – Graphical Method Subtraction of Vectors and   Multiplication of a Vector by a   Scalar</vt:lpstr>
      <vt:lpstr>Big Idea(s): </vt:lpstr>
      <vt:lpstr>Enduring Understanding(s): </vt:lpstr>
      <vt:lpstr>Essential Knowledge(s): </vt:lpstr>
      <vt:lpstr>Learning Objective(s): </vt:lpstr>
      <vt:lpstr>Learning Objective(s): </vt:lpstr>
      <vt:lpstr>Scalars and Vectors</vt:lpstr>
      <vt:lpstr>Scalars</vt:lpstr>
      <vt:lpstr>Vectors</vt:lpstr>
      <vt:lpstr>Examples of Vectors and Scalars</vt:lpstr>
      <vt:lpstr>Multiplying a Vector by a Scalar</vt:lpstr>
      <vt:lpstr>Adding vectors</vt:lpstr>
      <vt:lpstr>Adding Vectors</vt:lpstr>
      <vt:lpstr>Subtracting Vectors</vt:lpstr>
      <vt:lpstr>Adding Vectors</vt:lpstr>
      <vt:lpstr>Adding Vectors Parallelogram Method</vt:lpstr>
      <vt:lpstr>Adding Vectors Parallelogram Method</vt:lpstr>
      <vt:lpstr>Adding Vectors Parallelogram Method</vt:lpstr>
      <vt:lpstr>Adding Vectors Parallelogram Method</vt:lpstr>
      <vt:lpstr>Adding Vectors Parallelogram Method</vt:lpstr>
      <vt:lpstr>Adding Vectors Parallelogram Method</vt:lpstr>
      <vt:lpstr>Adding Vectors Parallelogram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Adding Vectors Head-To-Tail Method</vt:lpstr>
      <vt:lpstr>Subtracting Vectors</vt:lpstr>
      <vt:lpstr>Subtracting Vectors Head-To-Tail Method</vt:lpstr>
      <vt:lpstr>Subtracting Vectors Head-To-Tail Method</vt:lpstr>
      <vt:lpstr>Adding Vectors Head-To-Tail by Components</vt:lpstr>
      <vt:lpstr>Adding Vectors Head-To-Tail by Components</vt:lpstr>
      <vt:lpstr>Adding Vectors Head-To-Tail by Components</vt:lpstr>
      <vt:lpstr>Adding Vectors Head-To-Tail by Components</vt:lpstr>
      <vt:lpstr>Adding Vectors Head-To-Tail by Components</vt:lpstr>
      <vt:lpstr>Adding Vectors Head-To-Tail by Components</vt:lpstr>
      <vt:lpstr>Adding Vectors Head-To-Tail by Components</vt:lpstr>
      <vt:lpstr>Adding Vectors Head-To-Tail by Components</vt:lpstr>
      <vt:lpstr>Adding Vectors Head-To-Tail by Components</vt:lpstr>
      <vt:lpstr>Adding Vectors Head-To-Tail by Components</vt:lpstr>
      <vt:lpstr>Adding Vectors Head-To-Tail by Components</vt:lpstr>
      <vt:lpstr>Adding Vectors Head-To-Tail by Components</vt:lpstr>
      <vt:lpstr>Slide 53</vt:lpstr>
      <vt:lpstr>Slide 54</vt:lpstr>
      <vt:lpstr>Slide 55</vt:lpstr>
      <vt:lpstr>Solve for x = 3</vt:lpstr>
      <vt:lpstr>This gives magnitude. What about direction?</vt:lpstr>
      <vt:lpstr>Trigonometry Revisited</vt:lpstr>
      <vt:lpstr>Learning Objective(s): </vt:lpstr>
      <vt:lpstr>Learning Objective(s): </vt:lpstr>
      <vt:lpstr>Enduring Understanding(s): </vt:lpstr>
      <vt:lpstr>Essential Knowledge(s): </vt:lpstr>
      <vt:lpstr>Big Idea(s): </vt:lpstr>
      <vt:lpstr>Questions?</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50</cp:revision>
  <dcterms:created xsi:type="dcterms:W3CDTF">2010-12-08T08:20:03Z</dcterms:created>
  <dcterms:modified xsi:type="dcterms:W3CDTF">2015-10-09T00:05:15Z</dcterms:modified>
</cp:coreProperties>
</file>