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76" r:id="rId19"/>
    <p:sldId id="277" r:id="rId20"/>
    <p:sldId id="261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Archimedes_Principle_1.wm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anose="03060402040406080204" pitchFamily="66" charset="0"/>
              </a:rPr>
              <a:t>Devil physics</a:t>
            </a:r>
            <a:br>
              <a:rPr lang="en-US" dirty="0" smtClean="0">
                <a:latin typeface="Pristina" panose="03060402040406080204" pitchFamily="66" charset="0"/>
              </a:rPr>
            </a:br>
            <a:r>
              <a:rPr lang="en-US" sz="3200" dirty="0" smtClean="0">
                <a:latin typeface="Pristina" panose="03060402040406080204" pitchFamily="66" charset="0"/>
              </a:rPr>
              <a:t>The </a:t>
            </a:r>
            <a:r>
              <a:rPr lang="en-US" sz="3200" dirty="0" err="1" smtClean="0">
                <a:latin typeface="Pristina" panose="03060402040406080204" pitchFamily="66" charset="0"/>
              </a:rPr>
              <a:t>baddest</a:t>
            </a:r>
            <a:r>
              <a:rPr lang="en-US" sz="3200" dirty="0" smtClean="0">
                <a:latin typeface="Pristina" panose="03060402040406080204" pitchFamily="66" charset="0"/>
              </a:rPr>
              <a:t> class on campus</a:t>
            </a:r>
            <a:br>
              <a:rPr lang="en-US" sz="3200" dirty="0" smtClean="0">
                <a:latin typeface="Pristina" panose="03060402040406080204" pitchFamily="66" charset="0"/>
              </a:rPr>
            </a:br>
            <a:r>
              <a:rPr lang="en-US" sz="2800" dirty="0" smtClean="0">
                <a:latin typeface="Pristina" panose="03060402040406080204" pitchFamily="66" charset="0"/>
              </a:rPr>
              <a:t/>
            </a:r>
            <a:br>
              <a:rPr lang="en-US" sz="2800" dirty="0" smtClean="0">
                <a:latin typeface="Pristina" panose="03060402040406080204" pitchFamily="66" charset="0"/>
              </a:rPr>
            </a:br>
            <a:r>
              <a:rPr lang="en-US" sz="2800" dirty="0" smtClean="0">
                <a:latin typeface="Pristina" panose="03060402040406080204" pitchFamily="66" charset="0"/>
              </a:rPr>
              <a:t>AP Physics</a:t>
            </a:r>
            <a:endParaRPr lang="en-US" sz="2800" dirty="0"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7702" y="2286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828800"/>
          <a:ext cx="3633788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4" imgW="1054080" imgH="457200" progId="Equation.3">
                  <p:embed/>
                </p:oleObj>
              </mc:Choice>
              <mc:Fallback>
                <p:oleObj name="Equation" r:id="rId4" imgW="10540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633788" cy="1577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buoyant force on a body immersed in a fluid is equal to the weight of the fluid displaced by that object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505200"/>
            <a:ext cx="2371725" cy="186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798513" y="3581400"/>
          <a:ext cx="3167062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4" imgW="1041120" imgH="965160" progId="Equation.3">
                  <p:embed/>
                </p:oleObj>
              </mc:Choice>
              <mc:Fallback>
                <p:oleObj name="Equation" r:id="rId4" imgW="1041120" imgH="965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3581400"/>
                        <a:ext cx="3167062" cy="2940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019800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705600" y="4038600"/>
            <a:ext cx="9144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8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B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488950" y="3505200"/>
          <a:ext cx="3786188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4" imgW="1244520" imgH="1015920" progId="Equation.3">
                  <p:embed/>
                </p:oleObj>
              </mc:Choice>
              <mc:Fallback>
                <p:oleObj name="Equation" r:id="rId4" imgW="1244520" imgH="10159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505200"/>
                        <a:ext cx="3786188" cy="30940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019800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705600" y="4038600"/>
            <a:ext cx="9144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8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B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642938" y="3543300"/>
          <a:ext cx="3476625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4" imgW="1143000" imgH="990360" progId="Equation.3">
                  <p:embed/>
                </p:oleObj>
              </mc:Choice>
              <mc:Fallback>
                <p:oleObj name="Equation" r:id="rId4" imgW="1143000" imgH="9903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543300"/>
                        <a:ext cx="3476625" cy="3016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400006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722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/>
              <a:t>The King asked Archimedes to determine whether his crown was pure gold or a fake</a:t>
            </a:r>
          </a:p>
          <a:p>
            <a:r>
              <a:rPr lang="en-US" dirty="0" smtClean="0"/>
              <a:t>Archimedes knew the specific gravity of gold and could determine the mass of the crown, but could not figure out how to determine the volume of the irregularly shaped crown</a:t>
            </a:r>
          </a:p>
          <a:p>
            <a:r>
              <a:rPr lang="en-US" dirty="0" smtClean="0"/>
              <a:t>One day when he got into the bathtub, the water spilled out over the sides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/>
              <a:t>He realized that the increase in volume of the tub water was equal to his volume because his body was displacing the water</a:t>
            </a:r>
          </a:p>
          <a:p>
            <a:r>
              <a:rPr lang="en-US" dirty="0" smtClean="0"/>
              <a:t>If he could weigh the water that was displaced, he could use the density of water to determine the volume of the displaced water and thus determine the volume of his body</a:t>
            </a:r>
          </a:p>
          <a:p>
            <a:r>
              <a:rPr lang="en-US" dirty="0" smtClean="0"/>
              <a:t>The same could be done with the king’s crown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Let’s try it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 floats on a fluid if its density is less than that of water</a:t>
            </a:r>
          </a:p>
          <a:p>
            <a:r>
              <a:rPr lang="en-US" dirty="0" smtClean="0"/>
              <a:t>An object sinks if its density is greater than that of water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What is your specific gravity?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 log has a density of 0.6 x 10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 kg/m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 and has a mass of 1200kg.  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Prove that it will float.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If it is held under water and then released, what will be its acceleration toward the surface?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Giancoli Lesson </a:t>
            </a:r>
            <a:r>
              <a:rPr lang="en-US" dirty="0" smtClean="0"/>
              <a:t>10-7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Buoyancy and </a:t>
            </a:r>
            <a:r>
              <a:rPr lang="en-US" dirty="0" err="1" smtClean="0"/>
              <a:t>archimedes’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Principle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Pristina" panose="03060402040406080204" pitchFamily="66" charset="0"/>
              </a:rPr>
              <a:t>Questions?</a:t>
            </a:r>
            <a:endParaRPr lang="en-US" sz="2800" dirty="0"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#22-33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file"/>
              </a:rPr>
              <a:t>Video: Archimedes Principle</a:t>
            </a:r>
            <a:endParaRPr lang="en-US" dirty="0"/>
          </a:p>
        </p:txBody>
      </p:sp>
      <p:pic>
        <p:nvPicPr>
          <p:cNvPr id="4" name="Archimedes_Principle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419" y="1426464"/>
            <a:ext cx="6954181" cy="52156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Buoyancy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Stuff floats</a:t>
            </a:r>
          </a:p>
          <a:p>
            <a:r>
              <a:rPr lang="en-US" dirty="0" smtClean="0"/>
              <a:t>Stuff in water seems lighter than stuff on land</a:t>
            </a:r>
          </a:p>
          <a:p>
            <a:r>
              <a:rPr lang="en-US" dirty="0" smtClean="0"/>
              <a:t>This is because the fluid is exerting a pressure on the object that opposes the gravity force (weight)</a:t>
            </a:r>
          </a:p>
          <a:p>
            <a:r>
              <a:rPr lang="en-US" dirty="0" smtClean="0"/>
              <a:t>Fluid pressure increases with depth</a:t>
            </a:r>
          </a:p>
          <a:p>
            <a:r>
              <a:rPr lang="en-US" dirty="0" smtClean="0"/>
              <a:t>When the fluid pressure equals the weight, the object will stop sinking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87375" y="1828800"/>
          <a:ext cx="324485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825480" imgH="1091880" progId="Equation.3">
                  <p:embed/>
                </p:oleObj>
              </mc:Choice>
              <mc:Fallback>
                <p:oleObj name="Equation" r:id="rId4" imgW="825480" imgH="1091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1828800"/>
                        <a:ext cx="3244850" cy="4294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561197"/>
          <a:ext cx="4246844" cy="3153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1231560" imgH="914400" progId="Equation.3">
                  <p:embed/>
                </p:oleObj>
              </mc:Choice>
              <mc:Fallback>
                <p:oleObj name="Equation" r:id="rId4" imgW="1231560" imgH="914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61197"/>
                        <a:ext cx="4246844" cy="31538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889250"/>
          <a:ext cx="4246563" cy="249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4" imgW="1231560" imgH="723600" progId="Equation.3">
                  <p:embed/>
                </p:oleObj>
              </mc:Choice>
              <mc:Fallback>
                <p:oleObj name="Equation" r:id="rId4" imgW="1231560" imgH="72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89250"/>
                        <a:ext cx="4246563" cy="2497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volume of the cylinder displaces the same volume of water that was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there before the cylinder was immersed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560</TotalTime>
  <Words>601</Words>
  <Application>Microsoft Office PowerPoint</Application>
  <PresentationFormat>On-screen Show (4:3)</PresentationFormat>
  <Paragraphs>60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Consolas</vt:lpstr>
      <vt:lpstr>Corbel</vt:lpstr>
      <vt:lpstr>Pristina</vt:lpstr>
      <vt:lpstr>Viner Hand ITC</vt:lpstr>
      <vt:lpstr>Wingdings</vt:lpstr>
      <vt:lpstr>Wingdings 2</vt:lpstr>
      <vt:lpstr>Wingdings 3</vt:lpstr>
      <vt:lpstr>Metro</vt:lpstr>
      <vt:lpstr>Equation</vt:lpstr>
      <vt:lpstr>Devil physics The baddest class on campus  AP Physics</vt:lpstr>
      <vt:lpstr>Giancoli Lesson 10-7 Buoyancy and archimedes’   Principle</vt:lpstr>
      <vt:lpstr>Video: Archimedes Principle</vt:lpstr>
      <vt:lpstr>Buoyancy</vt:lpstr>
      <vt:lpstr>Buoyant Force</vt:lpstr>
      <vt:lpstr>Buoyant Force</vt:lpstr>
      <vt:lpstr>Buoyant Force</vt:lpstr>
      <vt:lpstr>Buoyant Force</vt:lpstr>
      <vt:lpstr>Archimedes’ Principle</vt:lpstr>
      <vt:lpstr>Archimedes’ Principle</vt:lpstr>
      <vt:lpstr>Sample Problem</vt:lpstr>
      <vt:lpstr>Sample Problem</vt:lpstr>
      <vt:lpstr>Sample Problem</vt:lpstr>
      <vt:lpstr>Sample Problem</vt:lpstr>
      <vt:lpstr>Archimedes and the King’s Crown</vt:lpstr>
      <vt:lpstr>Archimedes and the King’s Crown</vt:lpstr>
      <vt:lpstr>Archimedes and the King’s Crown</vt:lpstr>
      <vt:lpstr>Floating Objects</vt:lpstr>
      <vt:lpstr>Floating Objects</vt:lpstr>
      <vt:lpstr> Questions?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18</cp:revision>
  <dcterms:created xsi:type="dcterms:W3CDTF">2010-12-08T08:20:03Z</dcterms:created>
  <dcterms:modified xsi:type="dcterms:W3CDTF">2016-05-02T20:41:13Z</dcterms:modified>
</cp:coreProperties>
</file>